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5" r:id="rId1"/>
    <p:sldMasterId id="2147483683" r:id="rId2"/>
    <p:sldMasterId id="2147483708" r:id="rId3"/>
  </p:sldMasterIdLst>
  <p:notesMasterIdLst>
    <p:notesMasterId r:id="rId58"/>
  </p:notesMasterIdLst>
  <p:sldIdLst>
    <p:sldId id="256" r:id="rId4"/>
    <p:sldId id="469" r:id="rId5"/>
    <p:sldId id="485" r:id="rId6"/>
    <p:sldId id="502" r:id="rId7"/>
    <p:sldId id="499" r:id="rId8"/>
    <p:sldId id="504" r:id="rId9"/>
    <p:sldId id="486" r:id="rId10"/>
    <p:sldId id="484" r:id="rId11"/>
    <p:sldId id="503" r:id="rId12"/>
    <p:sldId id="468" r:id="rId13"/>
    <p:sldId id="498" r:id="rId14"/>
    <p:sldId id="274" r:id="rId15"/>
    <p:sldId id="275" r:id="rId16"/>
    <p:sldId id="362" r:id="rId17"/>
    <p:sldId id="461" r:id="rId18"/>
    <p:sldId id="368" r:id="rId19"/>
    <p:sldId id="460" r:id="rId20"/>
    <p:sldId id="381" r:id="rId21"/>
    <p:sldId id="379" r:id="rId22"/>
    <p:sldId id="380" r:id="rId23"/>
    <p:sldId id="382" r:id="rId24"/>
    <p:sldId id="383" r:id="rId25"/>
    <p:sldId id="384" r:id="rId26"/>
    <p:sldId id="505" r:id="rId27"/>
    <p:sldId id="506" r:id="rId28"/>
    <p:sldId id="507" r:id="rId29"/>
    <p:sldId id="508" r:id="rId30"/>
    <p:sldId id="509" r:id="rId31"/>
    <p:sldId id="510" r:id="rId32"/>
    <p:sldId id="511" r:id="rId33"/>
    <p:sldId id="512" r:id="rId34"/>
    <p:sldId id="513" r:id="rId35"/>
    <p:sldId id="514" r:id="rId36"/>
    <p:sldId id="515" r:id="rId37"/>
    <p:sldId id="516" r:id="rId38"/>
    <p:sldId id="517" r:id="rId39"/>
    <p:sldId id="518" r:id="rId40"/>
    <p:sldId id="519" r:id="rId41"/>
    <p:sldId id="520" r:id="rId42"/>
    <p:sldId id="521" r:id="rId43"/>
    <p:sldId id="522" r:id="rId44"/>
    <p:sldId id="523" r:id="rId45"/>
    <p:sldId id="524" r:id="rId46"/>
    <p:sldId id="525" r:id="rId47"/>
    <p:sldId id="526" r:id="rId48"/>
    <p:sldId id="527" r:id="rId49"/>
    <p:sldId id="528" r:id="rId50"/>
    <p:sldId id="529" r:id="rId51"/>
    <p:sldId id="530" r:id="rId52"/>
    <p:sldId id="531" r:id="rId53"/>
    <p:sldId id="532" r:id="rId54"/>
    <p:sldId id="533" r:id="rId55"/>
    <p:sldId id="534" r:id="rId56"/>
    <p:sldId id="535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3ED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22" autoAdjust="0"/>
  </p:normalViewPr>
  <p:slideViewPr>
    <p:cSldViewPr snapToObjects="1">
      <p:cViewPr varScale="1">
        <p:scale>
          <a:sx n="67" d="100"/>
          <a:sy n="67" d="100"/>
        </p:scale>
        <p:origin x="139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194"/>
    </p:cViewPr>
  </p:sorterViewPr>
  <p:notesViewPr>
    <p:cSldViewPr snapToObjects="1"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pPr/>
              <a:t>2017.10.25.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6854B-9AEC-46BB-A51A-72AD7B1CD66A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8215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6854B-9AEC-46BB-A51A-72AD7B1CD66A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4594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9401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4408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hu-HU" b="1" dirty="0" smtClean="0"/>
              <a:t>Működés, kommunikáció:</a:t>
            </a:r>
            <a:r>
              <a:rPr lang="hu-HU" dirty="0" smtClean="0"/>
              <a:t> az élettani paramétereket mérő szenzorok szabványos (USB, </a:t>
            </a:r>
            <a:r>
              <a:rPr lang="hu-HU" dirty="0" err="1" smtClean="0"/>
              <a:t>bluetooth</a:t>
            </a:r>
            <a:r>
              <a:rPr lang="hu-HU" dirty="0" smtClean="0"/>
              <a:t>, ANT+, stb.) módon kommunikálnak az okos mobil eszközökkel, amelyeken lévő applikációk az adatokat a felhőbe küldik. Ott megfelelő jogosultsággal rendelkező szakorvosok értelmezik, véleményüket az adatokhoz csatolják. (Bizonyos esetben visszajelzés az </a:t>
            </a:r>
            <a:r>
              <a:rPr lang="hu-HU" dirty="0" err="1" smtClean="0"/>
              <a:t>app-nak</a:t>
            </a:r>
            <a:r>
              <a:rPr lang="hu-HU" dirty="0" smtClean="0"/>
              <a:t>.)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6854B-9AEC-46BB-A51A-72AD7B1CD66A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8140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telemedicinás szolgáltatások bevezetését a háziorvosi rendszer támogatása nélkül nem lehet teljes körűen megvalósítani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6854B-9AEC-46BB-A51A-72AD7B1CD66A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6155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100" dirty="0" smtClean="0"/>
              <a:t>a telemedicinás szolgáltatások bevezetését a háziorvosi rendszer támogatása nélkül nem lehet teljes körűen megvalósítani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6854B-9AEC-46BB-A51A-72AD7B1CD66A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9141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6854B-9AEC-46BB-A51A-72AD7B1CD66A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2892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6854B-9AEC-46BB-A51A-72AD7B1CD66A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85409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6854B-9AEC-46BB-A51A-72AD7B1CD66A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86239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6854B-9AEC-46BB-A51A-72AD7B1CD66A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984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5650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6854B-9AEC-46BB-A51A-72AD7B1CD66A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78306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6854B-9AEC-46BB-A51A-72AD7B1CD66A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40520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6AA8E-ED6F-41EE-AA9E-94027F96CB6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5816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262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36854B-9AEC-46BB-A51A-72AD7B1CD66A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5262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9899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262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36854B-9AEC-46BB-A51A-72AD7B1CD66A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5262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8424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u-H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Az áramlásmérés (</a:t>
                </a:r>
                <a:r>
                  <a:rPr lang="hu-HU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pneumotachográfia</a:t>
                </a:r>
                <a:r>
                  <a:rPr lang="hu-H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 egyik gyakori megoldása esetén az </a:t>
                </a:r>
                <a:r>
                  <a:rPr lang="hu-HU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áramlásjelet</a:t>
                </a:r>
                <a:r>
                  <a:rPr lang="hu-H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</a:t>
                </a:r>
                <a:r>
                  <a:rPr lang="hu-HU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</a:t>
                </a:r>
                <a:r>
                  <a:rPr lang="hu-H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') egy fém- vagy műanyagszitán mért nyomáskülönbség mérésével határozzuk meg. A szitán eső, különbségi nyomásmérővel mért nyomás lamináris áramlás esetén egyenesen arányos az áramlásjellel (</a:t>
                </a:r>
                <a:r>
                  <a:rPr lang="hu-HU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Hagen-</a:t>
                </a:r>
                <a:r>
                  <a:rPr lang="hu-HU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Poiseuille</a:t>
                </a:r>
                <a:r>
                  <a:rPr lang="hu-HU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törvény</a:t>
                </a:r>
                <a:r>
                  <a:rPr lang="hu-H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).</a:t>
                </a:r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V’=(P1-P2)/R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</a:t>
                </a:r>
                <a:r>
                  <a:rPr lang="hu-H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hu-H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térfogatjel előállítása integrálással történik: </a:t>
                </a:r>
                <a14:m>
                  <m:oMath xmlns:m="http://schemas.openxmlformats.org/officeDocument/2006/math">
                    <m:r>
                      <a:rPr lang="hu-HU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𝑉</m:t>
                    </m:r>
                    <m:r>
                      <a:rPr lang="hu-HU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r>
                          <a:rPr lang="hu-H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𝑉</m:t>
                        </m:r>
                        <m:r>
                          <a:rPr lang="hu-H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hu-HU" sz="1200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d</m:t>
                        </m:r>
                        <m:r>
                          <a:rPr lang="hu-H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</m:nary>
                  </m:oMath>
                </a14:m>
                <a:r>
                  <a:rPr lang="hu-H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u-H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Az áramlásmérés (</a:t>
                </a:r>
                <a:r>
                  <a:rPr lang="hu-HU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pneumotachográfia</a:t>
                </a:r>
                <a:r>
                  <a:rPr lang="hu-H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 egyik gyakori megoldása esetén az </a:t>
                </a:r>
                <a:r>
                  <a:rPr lang="hu-HU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áramlásjelet</a:t>
                </a:r>
                <a:r>
                  <a:rPr lang="hu-H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</a:t>
                </a:r>
                <a:r>
                  <a:rPr lang="hu-HU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</a:t>
                </a:r>
                <a:r>
                  <a:rPr lang="hu-H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') egy fém- vagy műanyagszitán mért nyomáskülönbség mérésével határozzuk meg. A szitán eső, különbségi nyomásmérővel mért nyomás lamináris áramlás esetén egyenesen arányos az áramlásjellel (</a:t>
                </a:r>
                <a:r>
                  <a:rPr lang="hu-HU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Hagen-</a:t>
                </a:r>
                <a:r>
                  <a:rPr lang="hu-HU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Poiseuille</a:t>
                </a:r>
                <a:r>
                  <a:rPr lang="hu-HU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törvény</a:t>
                </a:r>
                <a:r>
                  <a:rPr lang="hu-H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).</a:t>
                </a:r>
                <a:endParaRPr lang="en-US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V’=(P1-P2)/R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</a:t>
                </a:r>
                <a:r>
                  <a:rPr lang="hu-H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hu-H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térfogatjel előállítása integrálással történik: </a:t>
                </a:r>
                <a:r>
                  <a:rPr lang="hu-HU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𝑉=</a:t>
                </a:r>
                <a:r>
                  <a:rPr lang="en-US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∫1</a:t>
                </a:r>
                <a:r>
                  <a:rPr lang="hu-HU" sz="120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▒𝑉′d𝑡</a:t>
                </a:r>
                <a:r>
                  <a:rPr lang="hu-H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6AA8E-ED6F-41EE-AA9E-94027F96CB6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1809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6AA8E-ED6F-41EE-AA9E-94027F96CB6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0988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6AA8E-ED6F-41EE-AA9E-94027F96CB6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9951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6AA8E-ED6F-41EE-AA9E-94027F96CB6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7682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6AA8E-ED6F-41EE-AA9E-94027F96CB6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738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79276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6AA8E-ED6F-41EE-AA9E-94027F96CB6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9312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6AA8E-ED6F-41EE-AA9E-94027F96CB6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0835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6AA8E-ED6F-41EE-AA9E-94027F96CB6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5119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6AA8E-ED6F-41EE-AA9E-94027F96CB6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6823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6AA8E-ED6F-41EE-AA9E-94027F96CB6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1640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6AA8E-ED6F-41EE-AA9E-94027F96CB6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5908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6AA8E-ED6F-41EE-AA9E-94027F96CB6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0050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262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36854B-9AEC-46BB-A51A-72AD7B1CD66A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5262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0094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Hgmm = 133,4 Pa = 1,36 H2Ocm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6AA8E-ED6F-41EE-AA9E-94027F96CB6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3428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6AA8E-ED6F-41EE-AA9E-94027F96CB6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748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3537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6AA8E-ED6F-41EE-AA9E-94027F96CB6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2433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6AA8E-ED6F-41EE-AA9E-94027F96CB6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0270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6AA8E-ED6F-41EE-AA9E-94027F96CB6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6938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6AA8E-ED6F-41EE-AA9E-94027F96CB6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8946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6AA8E-ED6F-41EE-AA9E-94027F96CB6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7078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6AA8E-ED6F-41EE-AA9E-94027F96CB6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9557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6AA8E-ED6F-41EE-AA9E-94027F96CB6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26292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6AA8E-ED6F-41EE-AA9E-94027F96CB6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3023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6AA8E-ED6F-41EE-AA9E-94027F96CB6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98855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6AA8E-ED6F-41EE-AA9E-94027F96CB6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923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165121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6AA8E-ED6F-41EE-AA9E-94027F96CB6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00537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6AA8E-ED6F-41EE-AA9E-94027F96CB6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52941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6AA8E-ED6F-41EE-AA9E-94027F96CB66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733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84F17-6261-43BE-A383-23E76F845F55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5985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84F17-6261-43BE-A383-23E76F845F55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5985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384F17-6261-43BE-A383-23E76F845F5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-18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159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0103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370013" y="2133600"/>
            <a:ext cx="7772400" cy="1143000"/>
          </a:xfrm>
        </p:spPr>
        <p:txBody>
          <a:bodyPr/>
          <a:lstStyle>
            <a:lvl1pPr>
              <a:defRPr sz="4000" b="1" i="0">
                <a:solidFill>
                  <a:schemeClr val="bg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hu-HU" dirty="0"/>
              <a:t>Minta címstílusának szerkesztéséhez kattintson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hu-HU"/>
              <a:t>Minta alcímstílusának szerkesztéséhez kattintson</a:t>
            </a:r>
          </a:p>
        </p:txBody>
      </p:sp>
      <p:sp>
        <p:nvSpPr>
          <p:cNvPr id="5138" name="Rectangle 18"/>
          <p:cNvSpPr>
            <a:spLocks noGrp="1" noChangeArrowheads="1"/>
          </p:cNvSpPr>
          <p:nvPr>
            <p:ph type="dt" sz="quarter" idx="2"/>
          </p:nvPr>
        </p:nvSpPr>
        <p:spPr>
          <a:xfrm>
            <a:off x="137001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808413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741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F9C1983-8038-436E-897D-A5F80DF2D3F2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7485149"/>
      </p:ext>
    </p:extLst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3131840" y="1981200"/>
            <a:ext cx="5326360" cy="41148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D1117-7E8B-401E-A642-5142FD2F728A}" type="slidenum">
              <a:rPr lang="hu-HU"/>
              <a:pPr/>
              <a:t>‹#›</a:t>
            </a:fld>
            <a:endParaRPr lang="hu-HU"/>
          </a:p>
        </p:txBody>
      </p:sp>
      <p:grpSp>
        <p:nvGrpSpPr>
          <p:cNvPr id="7" name="Group 2"/>
          <p:cNvGrpSpPr>
            <a:grpSpLocks/>
          </p:cNvGrpSpPr>
          <p:nvPr userDrawn="1"/>
        </p:nvGrpSpPr>
        <p:grpSpPr bwMode="auto">
          <a:xfrm>
            <a:off x="152400" y="2286000"/>
            <a:ext cx="1463675" cy="2182813"/>
            <a:chOff x="96" y="1440"/>
            <a:chExt cx="922" cy="1375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96" y="1440"/>
              <a:ext cx="913" cy="1375"/>
              <a:chOff x="96" y="1440"/>
              <a:chExt cx="913" cy="1375"/>
            </a:xfrm>
          </p:grpSpPr>
          <p:sp>
            <p:nvSpPr>
              <p:cNvPr id="14" name="Freeform 4"/>
              <p:cNvSpPr>
                <a:spLocks/>
              </p:cNvSpPr>
              <p:nvPr/>
            </p:nvSpPr>
            <p:spPr bwMode="ltGray">
              <a:xfrm>
                <a:off x="181" y="1574"/>
                <a:ext cx="742" cy="1110"/>
              </a:xfrm>
              <a:custGeom>
                <a:avLst/>
                <a:gdLst/>
                <a:ahLst/>
                <a:cxnLst>
                  <a:cxn ang="0">
                    <a:pos x="370" y="0"/>
                  </a:cxn>
                  <a:cxn ang="0">
                    <a:pos x="0" y="554"/>
                  </a:cxn>
                  <a:cxn ang="0">
                    <a:pos x="370" y="1109"/>
                  </a:cxn>
                  <a:cxn ang="0">
                    <a:pos x="741" y="554"/>
                  </a:cxn>
                  <a:cxn ang="0">
                    <a:pos x="370" y="0"/>
                  </a:cxn>
                </a:cxnLst>
                <a:rect l="0" t="0" r="r" b="b"/>
                <a:pathLst>
                  <a:path w="742" h="1110">
                    <a:moveTo>
                      <a:pt x="370" y="0"/>
                    </a:moveTo>
                    <a:lnTo>
                      <a:pt x="0" y="554"/>
                    </a:lnTo>
                    <a:lnTo>
                      <a:pt x="370" y="1109"/>
                    </a:lnTo>
                    <a:lnTo>
                      <a:pt x="741" y="554"/>
                    </a:lnTo>
                    <a:lnTo>
                      <a:pt x="370" y="0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grpSp>
            <p:nvGrpSpPr>
              <p:cNvPr id="15" name="Group 5"/>
              <p:cNvGrpSpPr>
                <a:grpSpLocks/>
              </p:cNvGrpSpPr>
              <p:nvPr/>
            </p:nvGrpSpPr>
            <p:grpSpPr bwMode="auto">
              <a:xfrm>
                <a:off x="96" y="1440"/>
                <a:ext cx="913" cy="688"/>
                <a:chOff x="96" y="1440"/>
                <a:chExt cx="913" cy="688"/>
              </a:xfrm>
            </p:grpSpPr>
            <p:sp>
              <p:nvSpPr>
                <p:cNvPr id="19" name="Freeform 6"/>
                <p:cNvSpPr>
                  <a:spLocks/>
                </p:cNvSpPr>
                <p:nvPr/>
              </p:nvSpPr>
              <p:spPr bwMode="ltGray">
                <a:xfrm>
                  <a:off x="552" y="1440"/>
                  <a:ext cx="457" cy="688"/>
                </a:xfrm>
                <a:custGeom>
                  <a:avLst/>
                  <a:gdLst/>
                  <a:ahLst/>
                  <a:cxnLst>
                    <a:cxn ang="0">
                      <a:pos x="0" y="136"/>
                    </a:cxn>
                    <a:cxn ang="0">
                      <a:pos x="0" y="0"/>
                    </a:cxn>
                    <a:cxn ang="0">
                      <a:pos x="456" y="687"/>
                    </a:cxn>
                    <a:cxn ang="0">
                      <a:pos x="365" y="687"/>
                    </a:cxn>
                    <a:cxn ang="0">
                      <a:pos x="0" y="136"/>
                    </a:cxn>
                  </a:cxnLst>
                  <a:rect l="0" t="0" r="r" b="b"/>
                  <a:pathLst>
                    <a:path w="457" h="688">
                      <a:moveTo>
                        <a:pt x="0" y="136"/>
                      </a:moveTo>
                      <a:lnTo>
                        <a:pt x="0" y="0"/>
                      </a:lnTo>
                      <a:lnTo>
                        <a:pt x="456" y="687"/>
                      </a:lnTo>
                      <a:lnTo>
                        <a:pt x="365" y="687"/>
                      </a:lnTo>
                      <a:lnTo>
                        <a:pt x="0" y="136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0" name="Freeform 7"/>
                <p:cNvSpPr>
                  <a:spLocks/>
                </p:cNvSpPr>
                <p:nvPr/>
              </p:nvSpPr>
              <p:spPr bwMode="ltGray">
                <a:xfrm>
                  <a:off x="96" y="1440"/>
                  <a:ext cx="457" cy="688"/>
                </a:xfrm>
                <a:custGeom>
                  <a:avLst/>
                  <a:gdLst/>
                  <a:ahLst/>
                  <a:cxnLst>
                    <a:cxn ang="0">
                      <a:pos x="456" y="0"/>
                    </a:cxn>
                    <a:cxn ang="0">
                      <a:pos x="456" y="136"/>
                    </a:cxn>
                    <a:cxn ang="0">
                      <a:pos x="90" y="687"/>
                    </a:cxn>
                    <a:cxn ang="0">
                      <a:pos x="0" y="687"/>
                    </a:cxn>
                    <a:cxn ang="0">
                      <a:pos x="456" y="0"/>
                    </a:cxn>
                  </a:cxnLst>
                  <a:rect l="0" t="0" r="r" b="b"/>
                  <a:pathLst>
                    <a:path w="457" h="688">
                      <a:moveTo>
                        <a:pt x="456" y="0"/>
                      </a:moveTo>
                      <a:lnTo>
                        <a:pt x="456" y="136"/>
                      </a:lnTo>
                      <a:lnTo>
                        <a:pt x="90" y="687"/>
                      </a:lnTo>
                      <a:lnTo>
                        <a:pt x="0" y="687"/>
                      </a:lnTo>
                      <a:lnTo>
                        <a:pt x="456" y="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16" name="Group 8"/>
              <p:cNvGrpSpPr>
                <a:grpSpLocks/>
              </p:cNvGrpSpPr>
              <p:nvPr/>
            </p:nvGrpSpPr>
            <p:grpSpPr bwMode="auto">
              <a:xfrm>
                <a:off x="96" y="2127"/>
                <a:ext cx="913" cy="688"/>
                <a:chOff x="96" y="2127"/>
                <a:chExt cx="913" cy="688"/>
              </a:xfrm>
            </p:grpSpPr>
            <p:sp>
              <p:nvSpPr>
                <p:cNvPr id="17" name="Freeform 9"/>
                <p:cNvSpPr>
                  <a:spLocks/>
                </p:cNvSpPr>
                <p:nvPr/>
              </p:nvSpPr>
              <p:spPr bwMode="ltGray">
                <a:xfrm>
                  <a:off x="552" y="2127"/>
                  <a:ext cx="457" cy="688"/>
                </a:xfrm>
                <a:custGeom>
                  <a:avLst/>
                  <a:gdLst/>
                  <a:ahLst/>
                  <a:cxnLst>
                    <a:cxn ang="0">
                      <a:pos x="365" y="0"/>
                    </a:cxn>
                    <a:cxn ang="0">
                      <a:pos x="456" y="0"/>
                    </a:cxn>
                    <a:cxn ang="0">
                      <a:pos x="0" y="687"/>
                    </a:cxn>
                    <a:cxn ang="0">
                      <a:pos x="0" y="550"/>
                    </a:cxn>
                    <a:cxn ang="0">
                      <a:pos x="365" y="0"/>
                    </a:cxn>
                  </a:cxnLst>
                  <a:rect l="0" t="0" r="r" b="b"/>
                  <a:pathLst>
                    <a:path w="457" h="688">
                      <a:moveTo>
                        <a:pt x="365" y="0"/>
                      </a:moveTo>
                      <a:lnTo>
                        <a:pt x="456" y="0"/>
                      </a:lnTo>
                      <a:lnTo>
                        <a:pt x="0" y="687"/>
                      </a:lnTo>
                      <a:lnTo>
                        <a:pt x="0" y="550"/>
                      </a:lnTo>
                      <a:lnTo>
                        <a:pt x="365" y="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8" name="Freeform 10"/>
                <p:cNvSpPr>
                  <a:spLocks/>
                </p:cNvSpPr>
                <p:nvPr/>
              </p:nvSpPr>
              <p:spPr bwMode="ltGray">
                <a:xfrm>
                  <a:off x="96" y="2127"/>
                  <a:ext cx="457" cy="688"/>
                </a:xfrm>
                <a:custGeom>
                  <a:avLst/>
                  <a:gdLst/>
                  <a:ahLst/>
                  <a:cxnLst>
                    <a:cxn ang="0">
                      <a:pos x="90" y="0"/>
                    </a:cxn>
                    <a:cxn ang="0">
                      <a:pos x="456" y="550"/>
                    </a:cxn>
                    <a:cxn ang="0">
                      <a:pos x="456" y="687"/>
                    </a:cxn>
                    <a:cxn ang="0">
                      <a:pos x="0" y="0"/>
                    </a:cxn>
                    <a:cxn ang="0">
                      <a:pos x="90" y="0"/>
                    </a:cxn>
                  </a:cxnLst>
                  <a:rect l="0" t="0" r="r" b="b"/>
                  <a:pathLst>
                    <a:path w="457" h="688">
                      <a:moveTo>
                        <a:pt x="90" y="0"/>
                      </a:moveTo>
                      <a:lnTo>
                        <a:pt x="456" y="550"/>
                      </a:lnTo>
                      <a:lnTo>
                        <a:pt x="456" y="687"/>
                      </a:lnTo>
                      <a:lnTo>
                        <a:pt x="0" y="0"/>
                      </a:lnTo>
                      <a:lnTo>
                        <a:pt x="90" y="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493" y="1555"/>
              <a:ext cx="525" cy="480"/>
              <a:chOff x="493" y="1555"/>
              <a:chExt cx="525" cy="480"/>
            </a:xfrm>
          </p:grpSpPr>
          <p:sp>
            <p:nvSpPr>
              <p:cNvPr id="10" name="Freeform 12"/>
              <p:cNvSpPr>
                <a:spLocks/>
              </p:cNvSpPr>
              <p:nvPr/>
            </p:nvSpPr>
            <p:spPr bwMode="gray">
              <a:xfrm>
                <a:off x="493" y="1555"/>
                <a:ext cx="525" cy="480"/>
              </a:xfrm>
              <a:custGeom>
                <a:avLst/>
                <a:gdLst/>
                <a:ahLst/>
                <a:cxnLst>
                  <a:cxn ang="0">
                    <a:pos x="225" y="217"/>
                  </a:cxn>
                  <a:cxn ang="0">
                    <a:pos x="133" y="0"/>
                  </a:cxn>
                  <a:cxn ang="0">
                    <a:pos x="263" y="193"/>
                  </a:cxn>
                  <a:cxn ang="0">
                    <a:pos x="393" y="0"/>
                  </a:cxn>
                  <a:cxn ang="0">
                    <a:pos x="299" y="217"/>
                  </a:cxn>
                  <a:cxn ang="0">
                    <a:pos x="524" y="240"/>
                  </a:cxn>
                  <a:cxn ang="0">
                    <a:pos x="298" y="262"/>
                  </a:cxn>
                  <a:cxn ang="0">
                    <a:pos x="393" y="479"/>
                  </a:cxn>
                  <a:cxn ang="0">
                    <a:pos x="263" y="286"/>
                  </a:cxn>
                  <a:cxn ang="0">
                    <a:pos x="133" y="479"/>
                  </a:cxn>
                  <a:cxn ang="0">
                    <a:pos x="224" y="263"/>
                  </a:cxn>
                  <a:cxn ang="0">
                    <a:pos x="0" y="240"/>
                  </a:cxn>
                  <a:cxn ang="0">
                    <a:pos x="225" y="217"/>
                  </a:cxn>
                </a:cxnLst>
                <a:rect l="0" t="0" r="r" b="b"/>
                <a:pathLst>
                  <a:path w="525" h="480">
                    <a:moveTo>
                      <a:pt x="225" y="217"/>
                    </a:moveTo>
                    <a:lnTo>
                      <a:pt x="133" y="0"/>
                    </a:lnTo>
                    <a:lnTo>
                      <a:pt x="263" y="193"/>
                    </a:lnTo>
                    <a:lnTo>
                      <a:pt x="393" y="0"/>
                    </a:lnTo>
                    <a:lnTo>
                      <a:pt x="299" y="217"/>
                    </a:lnTo>
                    <a:lnTo>
                      <a:pt x="524" y="240"/>
                    </a:lnTo>
                    <a:lnTo>
                      <a:pt x="298" y="262"/>
                    </a:lnTo>
                    <a:lnTo>
                      <a:pt x="393" y="479"/>
                    </a:lnTo>
                    <a:lnTo>
                      <a:pt x="263" y="286"/>
                    </a:lnTo>
                    <a:lnTo>
                      <a:pt x="133" y="479"/>
                    </a:lnTo>
                    <a:lnTo>
                      <a:pt x="224" y="263"/>
                    </a:lnTo>
                    <a:lnTo>
                      <a:pt x="0" y="240"/>
                    </a:lnTo>
                    <a:lnTo>
                      <a:pt x="225" y="217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1" name="Freeform 13"/>
              <p:cNvSpPr>
                <a:spLocks/>
              </p:cNvSpPr>
              <p:nvPr/>
            </p:nvSpPr>
            <p:spPr bwMode="gray">
              <a:xfrm>
                <a:off x="565" y="1620"/>
                <a:ext cx="382" cy="350"/>
              </a:xfrm>
              <a:custGeom>
                <a:avLst/>
                <a:gdLst/>
                <a:ahLst/>
                <a:cxnLst>
                  <a:cxn ang="0">
                    <a:pos x="153" y="153"/>
                  </a:cxn>
                  <a:cxn ang="0">
                    <a:pos x="95" y="0"/>
                  </a:cxn>
                  <a:cxn ang="0">
                    <a:pos x="191" y="128"/>
                  </a:cxn>
                  <a:cxn ang="0">
                    <a:pos x="284" y="0"/>
                  </a:cxn>
                  <a:cxn ang="0">
                    <a:pos x="227" y="153"/>
                  </a:cxn>
                  <a:cxn ang="0">
                    <a:pos x="381" y="175"/>
                  </a:cxn>
                  <a:cxn ang="0">
                    <a:pos x="226" y="196"/>
                  </a:cxn>
                  <a:cxn ang="0">
                    <a:pos x="284" y="349"/>
                  </a:cxn>
                  <a:cxn ang="0">
                    <a:pos x="191" y="221"/>
                  </a:cxn>
                  <a:cxn ang="0">
                    <a:pos x="95" y="349"/>
                  </a:cxn>
                  <a:cxn ang="0">
                    <a:pos x="152" y="198"/>
                  </a:cxn>
                  <a:cxn ang="0">
                    <a:pos x="0" y="175"/>
                  </a:cxn>
                  <a:cxn ang="0">
                    <a:pos x="153" y="153"/>
                  </a:cxn>
                </a:cxnLst>
                <a:rect l="0" t="0" r="r" b="b"/>
                <a:pathLst>
                  <a:path w="382" h="350">
                    <a:moveTo>
                      <a:pt x="153" y="153"/>
                    </a:moveTo>
                    <a:lnTo>
                      <a:pt x="95" y="0"/>
                    </a:lnTo>
                    <a:lnTo>
                      <a:pt x="191" y="128"/>
                    </a:lnTo>
                    <a:lnTo>
                      <a:pt x="284" y="0"/>
                    </a:lnTo>
                    <a:lnTo>
                      <a:pt x="227" y="153"/>
                    </a:lnTo>
                    <a:lnTo>
                      <a:pt x="381" y="175"/>
                    </a:lnTo>
                    <a:lnTo>
                      <a:pt x="226" y="196"/>
                    </a:lnTo>
                    <a:lnTo>
                      <a:pt x="284" y="349"/>
                    </a:lnTo>
                    <a:lnTo>
                      <a:pt x="191" y="221"/>
                    </a:lnTo>
                    <a:lnTo>
                      <a:pt x="95" y="349"/>
                    </a:lnTo>
                    <a:lnTo>
                      <a:pt x="152" y="198"/>
                    </a:lnTo>
                    <a:lnTo>
                      <a:pt x="0" y="175"/>
                    </a:lnTo>
                    <a:lnTo>
                      <a:pt x="153" y="153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gray">
              <a:xfrm>
                <a:off x="621" y="1629"/>
                <a:ext cx="270" cy="332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122" y="143"/>
                  </a:cxn>
                  <a:cxn ang="0">
                    <a:pos x="135" y="0"/>
                  </a:cxn>
                  <a:cxn ang="0">
                    <a:pos x="147" y="143"/>
                  </a:cxn>
                  <a:cxn ang="0">
                    <a:pos x="268" y="82"/>
                  </a:cxn>
                  <a:cxn ang="0">
                    <a:pos x="159" y="166"/>
                  </a:cxn>
                  <a:cxn ang="0">
                    <a:pos x="269" y="249"/>
                  </a:cxn>
                  <a:cxn ang="0">
                    <a:pos x="147" y="189"/>
                  </a:cxn>
                  <a:cxn ang="0">
                    <a:pos x="135" y="331"/>
                  </a:cxn>
                  <a:cxn ang="0">
                    <a:pos x="122" y="189"/>
                  </a:cxn>
                  <a:cxn ang="0">
                    <a:pos x="0" y="249"/>
                  </a:cxn>
                  <a:cxn ang="0">
                    <a:pos x="110" y="166"/>
                  </a:cxn>
                  <a:cxn ang="0">
                    <a:pos x="0" y="84"/>
                  </a:cxn>
                </a:cxnLst>
                <a:rect l="0" t="0" r="r" b="b"/>
                <a:pathLst>
                  <a:path w="270" h="332">
                    <a:moveTo>
                      <a:pt x="0" y="84"/>
                    </a:moveTo>
                    <a:lnTo>
                      <a:pt x="122" y="143"/>
                    </a:lnTo>
                    <a:lnTo>
                      <a:pt x="135" y="0"/>
                    </a:lnTo>
                    <a:lnTo>
                      <a:pt x="147" y="143"/>
                    </a:lnTo>
                    <a:lnTo>
                      <a:pt x="268" y="82"/>
                    </a:lnTo>
                    <a:lnTo>
                      <a:pt x="159" y="166"/>
                    </a:lnTo>
                    <a:lnTo>
                      <a:pt x="269" y="249"/>
                    </a:lnTo>
                    <a:lnTo>
                      <a:pt x="147" y="189"/>
                    </a:lnTo>
                    <a:lnTo>
                      <a:pt x="135" y="331"/>
                    </a:lnTo>
                    <a:lnTo>
                      <a:pt x="122" y="189"/>
                    </a:lnTo>
                    <a:lnTo>
                      <a:pt x="0" y="249"/>
                    </a:lnTo>
                    <a:lnTo>
                      <a:pt x="110" y="166"/>
                    </a:lnTo>
                    <a:lnTo>
                      <a:pt x="0" y="84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gray">
              <a:xfrm>
                <a:off x="722" y="1752"/>
                <a:ext cx="68" cy="85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27" y="30"/>
                  </a:cxn>
                  <a:cxn ang="0">
                    <a:pos x="33" y="0"/>
                  </a:cxn>
                  <a:cxn ang="0">
                    <a:pos x="39" y="30"/>
                  </a:cxn>
                  <a:cxn ang="0">
                    <a:pos x="67" y="20"/>
                  </a:cxn>
                  <a:cxn ang="0">
                    <a:pos x="45" y="42"/>
                  </a:cxn>
                  <a:cxn ang="0">
                    <a:pos x="67" y="62"/>
                  </a:cxn>
                  <a:cxn ang="0">
                    <a:pos x="39" y="52"/>
                  </a:cxn>
                  <a:cxn ang="0">
                    <a:pos x="33" y="84"/>
                  </a:cxn>
                  <a:cxn ang="0">
                    <a:pos x="27" y="52"/>
                  </a:cxn>
                  <a:cxn ang="0">
                    <a:pos x="0" y="62"/>
                  </a:cxn>
                  <a:cxn ang="0">
                    <a:pos x="21" y="42"/>
                  </a:cxn>
                  <a:cxn ang="0">
                    <a:pos x="0" y="20"/>
                  </a:cxn>
                </a:cxnLst>
                <a:rect l="0" t="0" r="r" b="b"/>
                <a:pathLst>
                  <a:path w="68" h="85">
                    <a:moveTo>
                      <a:pt x="0" y="20"/>
                    </a:moveTo>
                    <a:lnTo>
                      <a:pt x="27" y="30"/>
                    </a:lnTo>
                    <a:lnTo>
                      <a:pt x="33" y="0"/>
                    </a:lnTo>
                    <a:lnTo>
                      <a:pt x="39" y="30"/>
                    </a:lnTo>
                    <a:lnTo>
                      <a:pt x="67" y="20"/>
                    </a:lnTo>
                    <a:lnTo>
                      <a:pt x="45" y="42"/>
                    </a:lnTo>
                    <a:lnTo>
                      <a:pt x="67" y="62"/>
                    </a:lnTo>
                    <a:lnTo>
                      <a:pt x="39" y="52"/>
                    </a:lnTo>
                    <a:lnTo>
                      <a:pt x="33" y="84"/>
                    </a:lnTo>
                    <a:lnTo>
                      <a:pt x="27" y="52"/>
                    </a:lnTo>
                    <a:lnTo>
                      <a:pt x="0" y="62"/>
                    </a:lnTo>
                    <a:lnTo>
                      <a:pt x="21" y="42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F9F9F9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6894087"/>
      </p:ext>
    </p:extLst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476250"/>
            <a:ext cx="1943100" cy="561975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476250"/>
            <a:ext cx="5676900" cy="56197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568F6-32B1-4903-8CCB-DA33BEFE728C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0098482"/>
      </p:ext>
    </p:extLst>
  </p:cSld>
  <p:clrMapOvr>
    <a:masterClrMapping/>
  </p:clrMapOvr>
  <p:transition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370013" y="2133600"/>
            <a:ext cx="7772400" cy="1143000"/>
          </a:xfrm>
        </p:spPr>
        <p:txBody>
          <a:bodyPr/>
          <a:lstStyle>
            <a:lvl1pPr>
              <a:defRPr sz="4000" b="1" i="0">
                <a:solidFill>
                  <a:schemeClr val="bg2">
                    <a:lumMod val="10000"/>
                    <a:lumOff val="9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hu-HU" dirty="0"/>
              <a:t>Minta címstílusának szerkesztéséhez kattintson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hu-HU"/>
              <a:t>Minta alcímstílusának szerkesztéséhez kattintson</a:t>
            </a:r>
          </a:p>
        </p:txBody>
      </p:sp>
      <p:sp>
        <p:nvSpPr>
          <p:cNvPr id="5138" name="Rectangle 18"/>
          <p:cNvSpPr>
            <a:spLocks noGrp="1" noChangeArrowheads="1"/>
          </p:cNvSpPr>
          <p:nvPr>
            <p:ph type="dt" sz="quarter" idx="2"/>
          </p:nvPr>
        </p:nvSpPr>
        <p:spPr>
          <a:xfrm>
            <a:off x="137001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 CE"/>
              <a:ea typeface="+mn-ea"/>
              <a:cs typeface="+mn-cs"/>
            </a:endParaRPr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808413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 CE"/>
              <a:ea typeface="+mn-ea"/>
              <a:cs typeface="+mn-cs"/>
            </a:endParaRP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741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9C1983-8038-436E-897D-A5F80DF2D3F2}" type="slidenum">
              <a:rPr kumimoji="0" lang="hu-HU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 CE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 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537307"/>
      </p:ext>
    </p:extLst>
  </p:cSld>
  <p:clrMapOvr>
    <a:masterClrMapping/>
  </p:clrMapOvr>
  <p:transition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 CE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 CE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F444C7-F282-4C18-A99C-7FEC7823E924}" type="slidenum">
              <a:rPr kumimoji="0" lang="hu-HU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 CE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 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177741"/>
      </p:ext>
    </p:extLst>
  </p:cSld>
  <p:clrMapOvr>
    <a:masterClrMapping/>
  </p:clrMapOvr>
  <p:transition>
    <p:cover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 CE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 CE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BE6012-1919-40B5-9D72-E62AAC68239A}" type="slidenum">
              <a:rPr kumimoji="0" lang="hu-HU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 CE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 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955273"/>
      </p:ext>
    </p:extLst>
  </p:cSld>
  <p:clrMapOvr>
    <a:masterClrMapping/>
  </p:clrMapOvr>
  <p:transition>
    <p:cover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 CE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 CE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ACF206-A34C-4C19-96B1-A544B6136C63}" type="slidenum">
              <a:rPr kumimoji="0" lang="hu-HU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 CE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 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391098"/>
      </p:ext>
    </p:extLst>
  </p:cSld>
  <p:clrMapOvr>
    <a:masterClrMapping/>
  </p:clrMapOvr>
  <p:transition>
    <p:cover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 CE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 CE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667FF4-6135-4C88-A766-468130A02DD6}" type="slidenum">
              <a:rPr kumimoji="0" lang="hu-HU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 CE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 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813482"/>
      </p:ext>
    </p:extLst>
  </p:cSld>
  <p:clrMapOvr>
    <a:masterClrMapping/>
  </p:clrMapOvr>
  <p:transition>
    <p:cover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 CE"/>
              <a:ea typeface="+mn-ea"/>
              <a:cs typeface="+mn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 CE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588EF4-E7AA-4B98-BD7C-44C3B83B9A25}" type="slidenum">
              <a:rPr kumimoji="0" lang="hu-HU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 CE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 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325830"/>
      </p:ext>
    </p:extLst>
  </p:cSld>
  <p:clrMapOvr>
    <a:masterClrMapping/>
  </p:clrMapOvr>
  <p:transition>
    <p:cover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 CE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 CE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3B7C95-99F1-4019-AAE9-16A6C9E92D94}" type="slidenum">
              <a:rPr kumimoji="0" lang="hu-HU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 CE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 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169943"/>
      </p:ext>
    </p:extLst>
  </p:cSld>
  <p:clrMapOvr>
    <a:masterClrMapping/>
  </p:clrMapOvr>
  <p:transition>
    <p:cover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 CE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 CE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B1E95B-72B2-47BA-B50F-72A89347EBEF}" type="slidenum">
              <a:rPr kumimoji="0" lang="hu-HU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 CE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 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639194"/>
      </p:ext>
    </p:extLst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444C7-F282-4C18-A99C-7FEC7823E924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210618"/>
      </p:ext>
    </p:extLst>
  </p:cSld>
  <p:clrMapOvr>
    <a:masterClrMapping/>
  </p:clrMapOvr>
  <p:transition>
    <p:cover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 CE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 CE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662A2B-C07E-4DB3-AE42-EDB8E1F503F8}" type="slidenum">
              <a:rPr kumimoji="0" lang="hu-HU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 CE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 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467264"/>
      </p:ext>
    </p:extLst>
  </p:cSld>
  <p:clrMapOvr>
    <a:masterClrMapping/>
  </p:clrMapOvr>
  <p:transition>
    <p:cover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3131840" y="1981200"/>
            <a:ext cx="5326360" cy="41148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 CE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 CE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4D1117-7E8B-401E-A642-5142FD2F728A}" type="slidenum">
              <a:rPr kumimoji="0" lang="hu-HU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 CE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 CE"/>
              <a:ea typeface="+mn-ea"/>
              <a:cs typeface="+mn-cs"/>
            </a:endParaRPr>
          </a:p>
        </p:txBody>
      </p:sp>
      <p:grpSp>
        <p:nvGrpSpPr>
          <p:cNvPr id="7" name="Group 2"/>
          <p:cNvGrpSpPr>
            <a:grpSpLocks/>
          </p:cNvGrpSpPr>
          <p:nvPr userDrawn="1"/>
        </p:nvGrpSpPr>
        <p:grpSpPr bwMode="auto">
          <a:xfrm>
            <a:off x="152400" y="2286000"/>
            <a:ext cx="1463675" cy="2182813"/>
            <a:chOff x="96" y="1440"/>
            <a:chExt cx="922" cy="1375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96" y="1440"/>
              <a:ext cx="913" cy="1375"/>
              <a:chOff x="96" y="1440"/>
              <a:chExt cx="913" cy="1375"/>
            </a:xfrm>
          </p:grpSpPr>
          <p:sp>
            <p:nvSpPr>
              <p:cNvPr id="14" name="Freeform 4"/>
              <p:cNvSpPr>
                <a:spLocks/>
              </p:cNvSpPr>
              <p:nvPr/>
            </p:nvSpPr>
            <p:spPr bwMode="ltGray">
              <a:xfrm>
                <a:off x="181" y="1574"/>
                <a:ext cx="742" cy="1110"/>
              </a:xfrm>
              <a:custGeom>
                <a:avLst/>
                <a:gdLst/>
                <a:ahLst/>
                <a:cxnLst>
                  <a:cxn ang="0">
                    <a:pos x="370" y="0"/>
                  </a:cxn>
                  <a:cxn ang="0">
                    <a:pos x="0" y="554"/>
                  </a:cxn>
                  <a:cxn ang="0">
                    <a:pos x="370" y="1109"/>
                  </a:cxn>
                  <a:cxn ang="0">
                    <a:pos x="741" y="554"/>
                  </a:cxn>
                  <a:cxn ang="0">
                    <a:pos x="370" y="0"/>
                  </a:cxn>
                </a:cxnLst>
                <a:rect l="0" t="0" r="r" b="b"/>
                <a:pathLst>
                  <a:path w="742" h="1110">
                    <a:moveTo>
                      <a:pt x="370" y="0"/>
                    </a:moveTo>
                    <a:lnTo>
                      <a:pt x="0" y="554"/>
                    </a:lnTo>
                    <a:lnTo>
                      <a:pt x="370" y="1109"/>
                    </a:lnTo>
                    <a:lnTo>
                      <a:pt x="741" y="554"/>
                    </a:lnTo>
                    <a:lnTo>
                      <a:pt x="370" y="0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-18"/>
                  <a:ea typeface="+mn-ea"/>
                  <a:cs typeface="+mn-cs"/>
                </a:endParaRPr>
              </a:p>
            </p:txBody>
          </p:sp>
          <p:grpSp>
            <p:nvGrpSpPr>
              <p:cNvPr id="15" name="Group 5"/>
              <p:cNvGrpSpPr>
                <a:grpSpLocks/>
              </p:cNvGrpSpPr>
              <p:nvPr/>
            </p:nvGrpSpPr>
            <p:grpSpPr bwMode="auto">
              <a:xfrm>
                <a:off x="96" y="1440"/>
                <a:ext cx="913" cy="688"/>
                <a:chOff x="96" y="1440"/>
                <a:chExt cx="913" cy="688"/>
              </a:xfrm>
            </p:grpSpPr>
            <p:sp>
              <p:nvSpPr>
                <p:cNvPr id="19" name="Freeform 6"/>
                <p:cNvSpPr>
                  <a:spLocks/>
                </p:cNvSpPr>
                <p:nvPr/>
              </p:nvSpPr>
              <p:spPr bwMode="ltGray">
                <a:xfrm>
                  <a:off x="552" y="1440"/>
                  <a:ext cx="457" cy="688"/>
                </a:xfrm>
                <a:custGeom>
                  <a:avLst/>
                  <a:gdLst/>
                  <a:ahLst/>
                  <a:cxnLst>
                    <a:cxn ang="0">
                      <a:pos x="0" y="136"/>
                    </a:cxn>
                    <a:cxn ang="0">
                      <a:pos x="0" y="0"/>
                    </a:cxn>
                    <a:cxn ang="0">
                      <a:pos x="456" y="687"/>
                    </a:cxn>
                    <a:cxn ang="0">
                      <a:pos x="365" y="687"/>
                    </a:cxn>
                    <a:cxn ang="0">
                      <a:pos x="0" y="136"/>
                    </a:cxn>
                  </a:cxnLst>
                  <a:rect l="0" t="0" r="r" b="b"/>
                  <a:pathLst>
                    <a:path w="457" h="688">
                      <a:moveTo>
                        <a:pt x="0" y="136"/>
                      </a:moveTo>
                      <a:lnTo>
                        <a:pt x="0" y="0"/>
                      </a:lnTo>
                      <a:lnTo>
                        <a:pt x="456" y="687"/>
                      </a:lnTo>
                      <a:lnTo>
                        <a:pt x="365" y="687"/>
                      </a:lnTo>
                      <a:lnTo>
                        <a:pt x="0" y="136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-18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Freeform 7"/>
                <p:cNvSpPr>
                  <a:spLocks/>
                </p:cNvSpPr>
                <p:nvPr/>
              </p:nvSpPr>
              <p:spPr bwMode="ltGray">
                <a:xfrm>
                  <a:off x="96" y="1440"/>
                  <a:ext cx="457" cy="688"/>
                </a:xfrm>
                <a:custGeom>
                  <a:avLst/>
                  <a:gdLst/>
                  <a:ahLst/>
                  <a:cxnLst>
                    <a:cxn ang="0">
                      <a:pos x="456" y="0"/>
                    </a:cxn>
                    <a:cxn ang="0">
                      <a:pos x="456" y="136"/>
                    </a:cxn>
                    <a:cxn ang="0">
                      <a:pos x="90" y="687"/>
                    </a:cxn>
                    <a:cxn ang="0">
                      <a:pos x="0" y="687"/>
                    </a:cxn>
                    <a:cxn ang="0">
                      <a:pos x="456" y="0"/>
                    </a:cxn>
                  </a:cxnLst>
                  <a:rect l="0" t="0" r="r" b="b"/>
                  <a:pathLst>
                    <a:path w="457" h="688">
                      <a:moveTo>
                        <a:pt x="456" y="0"/>
                      </a:moveTo>
                      <a:lnTo>
                        <a:pt x="456" y="136"/>
                      </a:lnTo>
                      <a:lnTo>
                        <a:pt x="90" y="687"/>
                      </a:lnTo>
                      <a:lnTo>
                        <a:pt x="0" y="687"/>
                      </a:lnTo>
                      <a:lnTo>
                        <a:pt x="456" y="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-18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" name="Group 8"/>
              <p:cNvGrpSpPr>
                <a:grpSpLocks/>
              </p:cNvGrpSpPr>
              <p:nvPr/>
            </p:nvGrpSpPr>
            <p:grpSpPr bwMode="auto">
              <a:xfrm>
                <a:off x="96" y="2127"/>
                <a:ext cx="913" cy="688"/>
                <a:chOff x="96" y="2127"/>
                <a:chExt cx="913" cy="688"/>
              </a:xfrm>
            </p:grpSpPr>
            <p:sp>
              <p:nvSpPr>
                <p:cNvPr id="17" name="Freeform 9"/>
                <p:cNvSpPr>
                  <a:spLocks/>
                </p:cNvSpPr>
                <p:nvPr/>
              </p:nvSpPr>
              <p:spPr bwMode="ltGray">
                <a:xfrm>
                  <a:off x="552" y="2127"/>
                  <a:ext cx="457" cy="688"/>
                </a:xfrm>
                <a:custGeom>
                  <a:avLst/>
                  <a:gdLst/>
                  <a:ahLst/>
                  <a:cxnLst>
                    <a:cxn ang="0">
                      <a:pos x="365" y="0"/>
                    </a:cxn>
                    <a:cxn ang="0">
                      <a:pos x="456" y="0"/>
                    </a:cxn>
                    <a:cxn ang="0">
                      <a:pos x="0" y="687"/>
                    </a:cxn>
                    <a:cxn ang="0">
                      <a:pos x="0" y="550"/>
                    </a:cxn>
                    <a:cxn ang="0">
                      <a:pos x="365" y="0"/>
                    </a:cxn>
                  </a:cxnLst>
                  <a:rect l="0" t="0" r="r" b="b"/>
                  <a:pathLst>
                    <a:path w="457" h="688">
                      <a:moveTo>
                        <a:pt x="365" y="0"/>
                      </a:moveTo>
                      <a:lnTo>
                        <a:pt x="456" y="0"/>
                      </a:lnTo>
                      <a:lnTo>
                        <a:pt x="0" y="687"/>
                      </a:lnTo>
                      <a:lnTo>
                        <a:pt x="0" y="550"/>
                      </a:lnTo>
                      <a:lnTo>
                        <a:pt x="365" y="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-18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Freeform 10"/>
                <p:cNvSpPr>
                  <a:spLocks/>
                </p:cNvSpPr>
                <p:nvPr/>
              </p:nvSpPr>
              <p:spPr bwMode="ltGray">
                <a:xfrm>
                  <a:off x="96" y="2127"/>
                  <a:ext cx="457" cy="688"/>
                </a:xfrm>
                <a:custGeom>
                  <a:avLst/>
                  <a:gdLst/>
                  <a:ahLst/>
                  <a:cxnLst>
                    <a:cxn ang="0">
                      <a:pos x="90" y="0"/>
                    </a:cxn>
                    <a:cxn ang="0">
                      <a:pos x="456" y="550"/>
                    </a:cxn>
                    <a:cxn ang="0">
                      <a:pos x="456" y="687"/>
                    </a:cxn>
                    <a:cxn ang="0">
                      <a:pos x="0" y="0"/>
                    </a:cxn>
                    <a:cxn ang="0">
                      <a:pos x="90" y="0"/>
                    </a:cxn>
                  </a:cxnLst>
                  <a:rect l="0" t="0" r="r" b="b"/>
                  <a:pathLst>
                    <a:path w="457" h="688">
                      <a:moveTo>
                        <a:pt x="90" y="0"/>
                      </a:moveTo>
                      <a:lnTo>
                        <a:pt x="456" y="550"/>
                      </a:lnTo>
                      <a:lnTo>
                        <a:pt x="456" y="687"/>
                      </a:lnTo>
                      <a:lnTo>
                        <a:pt x="0" y="0"/>
                      </a:lnTo>
                      <a:lnTo>
                        <a:pt x="90" y="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-18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493" y="1555"/>
              <a:ext cx="525" cy="480"/>
              <a:chOff x="493" y="1555"/>
              <a:chExt cx="525" cy="480"/>
            </a:xfrm>
          </p:grpSpPr>
          <p:sp>
            <p:nvSpPr>
              <p:cNvPr id="10" name="Freeform 12"/>
              <p:cNvSpPr>
                <a:spLocks/>
              </p:cNvSpPr>
              <p:nvPr/>
            </p:nvSpPr>
            <p:spPr bwMode="gray">
              <a:xfrm>
                <a:off x="493" y="1555"/>
                <a:ext cx="525" cy="480"/>
              </a:xfrm>
              <a:custGeom>
                <a:avLst/>
                <a:gdLst/>
                <a:ahLst/>
                <a:cxnLst>
                  <a:cxn ang="0">
                    <a:pos x="225" y="217"/>
                  </a:cxn>
                  <a:cxn ang="0">
                    <a:pos x="133" y="0"/>
                  </a:cxn>
                  <a:cxn ang="0">
                    <a:pos x="263" y="193"/>
                  </a:cxn>
                  <a:cxn ang="0">
                    <a:pos x="393" y="0"/>
                  </a:cxn>
                  <a:cxn ang="0">
                    <a:pos x="299" y="217"/>
                  </a:cxn>
                  <a:cxn ang="0">
                    <a:pos x="524" y="240"/>
                  </a:cxn>
                  <a:cxn ang="0">
                    <a:pos x="298" y="262"/>
                  </a:cxn>
                  <a:cxn ang="0">
                    <a:pos x="393" y="479"/>
                  </a:cxn>
                  <a:cxn ang="0">
                    <a:pos x="263" y="286"/>
                  </a:cxn>
                  <a:cxn ang="0">
                    <a:pos x="133" y="479"/>
                  </a:cxn>
                  <a:cxn ang="0">
                    <a:pos x="224" y="263"/>
                  </a:cxn>
                  <a:cxn ang="0">
                    <a:pos x="0" y="240"/>
                  </a:cxn>
                  <a:cxn ang="0">
                    <a:pos x="225" y="217"/>
                  </a:cxn>
                </a:cxnLst>
                <a:rect l="0" t="0" r="r" b="b"/>
                <a:pathLst>
                  <a:path w="525" h="480">
                    <a:moveTo>
                      <a:pt x="225" y="217"/>
                    </a:moveTo>
                    <a:lnTo>
                      <a:pt x="133" y="0"/>
                    </a:lnTo>
                    <a:lnTo>
                      <a:pt x="263" y="193"/>
                    </a:lnTo>
                    <a:lnTo>
                      <a:pt x="393" y="0"/>
                    </a:lnTo>
                    <a:lnTo>
                      <a:pt x="299" y="217"/>
                    </a:lnTo>
                    <a:lnTo>
                      <a:pt x="524" y="240"/>
                    </a:lnTo>
                    <a:lnTo>
                      <a:pt x="298" y="262"/>
                    </a:lnTo>
                    <a:lnTo>
                      <a:pt x="393" y="479"/>
                    </a:lnTo>
                    <a:lnTo>
                      <a:pt x="263" y="286"/>
                    </a:lnTo>
                    <a:lnTo>
                      <a:pt x="133" y="479"/>
                    </a:lnTo>
                    <a:lnTo>
                      <a:pt x="224" y="263"/>
                    </a:lnTo>
                    <a:lnTo>
                      <a:pt x="0" y="240"/>
                    </a:lnTo>
                    <a:lnTo>
                      <a:pt x="225" y="217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-18"/>
                  <a:ea typeface="+mn-ea"/>
                  <a:cs typeface="+mn-cs"/>
                </a:endParaRPr>
              </a:p>
            </p:txBody>
          </p:sp>
          <p:sp>
            <p:nvSpPr>
              <p:cNvPr id="11" name="Freeform 13"/>
              <p:cNvSpPr>
                <a:spLocks/>
              </p:cNvSpPr>
              <p:nvPr/>
            </p:nvSpPr>
            <p:spPr bwMode="gray">
              <a:xfrm>
                <a:off x="565" y="1620"/>
                <a:ext cx="382" cy="350"/>
              </a:xfrm>
              <a:custGeom>
                <a:avLst/>
                <a:gdLst/>
                <a:ahLst/>
                <a:cxnLst>
                  <a:cxn ang="0">
                    <a:pos x="153" y="153"/>
                  </a:cxn>
                  <a:cxn ang="0">
                    <a:pos x="95" y="0"/>
                  </a:cxn>
                  <a:cxn ang="0">
                    <a:pos x="191" y="128"/>
                  </a:cxn>
                  <a:cxn ang="0">
                    <a:pos x="284" y="0"/>
                  </a:cxn>
                  <a:cxn ang="0">
                    <a:pos x="227" y="153"/>
                  </a:cxn>
                  <a:cxn ang="0">
                    <a:pos x="381" y="175"/>
                  </a:cxn>
                  <a:cxn ang="0">
                    <a:pos x="226" y="196"/>
                  </a:cxn>
                  <a:cxn ang="0">
                    <a:pos x="284" y="349"/>
                  </a:cxn>
                  <a:cxn ang="0">
                    <a:pos x="191" y="221"/>
                  </a:cxn>
                  <a:cxn ang="0">
                    <a:pos x="95" y="349"/>
                  </a:cxn>
                  <a:cxn ang="0">
                    <a:pos x="152" y="198"/>
                  </a:cxn>
                  <a:cxn ang="0">
                    <a:pos x="0" y="175"/>
                  </a:cxn>
                  <a:cxn ang="0">
                    <a:pos x="153" y="153"/>
                  </a:cxn>
                </a:cxnLst>
                <a:rect l="0" t="0" r="r" b="b"/>
                <a:pathLst>
                  <a:path w="382" h="350">
                    <a:moveTo>
                      <a:pt x="153" y="153"/>
                    </a:moveTo>
                    <a:lnTo>
                      <a:pt x="95" y="0"/>
                    </a:lnTo>
                    <a:lnTo>
                      <a:pt x="191" y="128"/>
                    </a:lnTo>
                    <a:lnTo>
                      <a:pt x="284" y="0"/>
                    </a:lnTo>
                    <a:lnTo>
                      <a:pt x="227" y="153"/>
                    </a:lnTo>
                    <a:lnTo>
                      <a:pt x="381" y="175"/>
                    </a:lnTo>
                    <a:lnTo>
                      <a:pt x="226" y="196"/>
                    </a:lnTo>
                    <a:lnTo>
                      <a:pt x="284" y="349"/>
                    </a:lnTo>
                    <a:lnTo>
                      <a:pt x="191" y="221"/>
                    </a:lnTo>
                    <a:lnTo>
                      <a:pt x="95" y="349"/>
                    </a:lnTo>
                    <a:lnTo>
                      <a:pt x="152" y="198"/>
                    </a:lnTo>
                    <a:lnTo>
                      <a:pt x="0" y="175"/>
                    </a:lnTo>
                    <a:lnTo>
                      <a:pt x="153" y="153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-18"/>
                  <a:ea typeface="+mn-ea"/>
                  <a:cs typeface="+mn-cs"/>
                </a:endParaRPr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gray">
              <a:xfrm>
                <a:off x="621" y="1629"/>
                <a:ext cx="270" cy="332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122" y="143"/>
                  </a:cxn>
                  <a:cxn ang="0">
                    <a:pos x="135" y="0"/>
                  </a:cxn>
                  <a:cxn ang="0">
                    <a:pos x="147" y="143"/>
                  </a:cxn>
                  <a:cxn ang="0">
                    <a:pos x="268" y="82"/>
                  </a:cxn>
                  <a:cxn ang="0">
                    <a:pos x="159" y="166"/>
                  </a:cxn>
                  <a:cxn ang="0">
                    <a:pos x="269" y="249"/>
                  </a:cxn>
                  <a:cxn ang="0">
                    <a:pos x="147" y="189"/>
                  </a:cxn>
                  <a:cxn ang="0">
                    <a:pos x="135" y="331"/>
                  </a:cxn>
                  <a:cxn ang="0">
                    <a:pos x="122" y="189"/>
                  </a:cxn>
                  <a:cxn ang="0">
                    <a:pos x="0" y="249"/>
                  </a:cxn>
                  <a:cxn ang="0">
                    <a:pos x="110" y="166"/>
                  </a:cxn>
                  <a:cxn ang="0">
                    <a:pos x="0" y="84"/>
                  </a:cxn>
                </a:cxnLst>
                <a:rect l="0" t="0" r="r" b="b"/>
                <a:pathLst>
                  <a:path w="270" h="332">
                    <a:moveTo>
                      <a:pt x="0" y="84"/>
                    </a:moveTo>
                    <a:lnTo>
                      <a:pt x="122" y="143"/>
                    </a:lnTo>
                    <a:lnTo>
                      <a:pt x="135" y="0"/>
                    </a:lnTo>
                    <a:lnTo>
                      <a:pt x="147" y="143"/>
                    </a:lnTo>
                    <a:lnTo>
                      <a:pt x="268" y="82"/>
                    </a:lnTo>
                    <a:lnTo>
                      <a:pt x="159" y="166"/>
                    </a:lnTo>
                    <a:lnTo>
                      <a:pt x="269" y="249"/>
                    </a:lnTo>
                    <a:lnTo>
                      <a:pt x="147" y="189"/>
                    </a:lnTo>
                    <a:lnTo>
                      <a:pt x="135" y="331"/>
                    </a:lnTo>
                    <a:lnTo>
                      <a:pt x="122" y="189"/>
                    </a:lnTo>
                    <a:lnTo>
                      <a:pt x="0" y="249"/>
                    </a:lnTo>
                    <a:lnTo>
                      <a:pt x="110" y="166"/>
                    </a:lnTo>
                    <a:lnTo>
                      <a:pt x="0" y="84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-18"/>
                  <a:ea typeface="+mn-ea"/>
                  <a:cs typeface="+mn-cs"/>
                </a:endParaRPr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gray">
              <a:xfrm>
                <a:off x="722" y="1752"/>
                <a:ext cx="68" cy="85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27" y="30"/>
                  </a:cxn>
                  <a:cxn ang="0">
                    <a:pos x="33" y="0"/>
                  </a:cxn>
                  <a:cxn ang="0">
                    <a:pos x="39" y="30"/>
                  </a:cxn>
                  <a:cxn ang="0">
                    <a:pos x="67" y="20"/>
                  </a:cxn>
                  <a:cxn ang="0">
                    <a:pos x="45" y="42"/>
                  </a:cxn>
                  <a:cxn ang="0">
                    <a:pos x="67" y="62"/>
                  </a:cxn>
                  <a:cxn ang="0">
                    <a:pos x="39" y="52"/>
                  </a:cxn>
                  <a:cxn ang="0">
                    <a:pos x="33" y="84"/>
                  </a:cxn>
                  <a:cxn ang="0">
                    <a:pos x="27" y="52"/>
                  </a:cxn>
                  <a:cxn ang="0">
                    <a:pos x="0" y="62"/>
                  </a:cxn>
                  <a:cxn ang="0">
                    <a:pos x="21" y="42"/>
                  </a:cxn>
                  <a:cxn ang="0">
                    <a:pos x="0" y="20"/>
                  </a:cxn>
                </a:cxnLst>
                <a:rect l="0" t="0" r="r" b="b"/>
                <a:pathLst>
                  <a:path w="68" h="85">
                    <a:moveTo>
                      <a:pt x="0" y="20"/>
                    </a:moveTo>
                    <a:lnTo>
                      <a:pt x="27" y="30"/>
                    </a:lnTo>
                    <a:lnTo>
                      <a:pt x="33" y="0"/>
                    </a:lnTo>
                    <a:lnTo>
                      <a:pt x="39" y="30"/>
                    </a:lnTo>
                    <a:lnTo>
                      <a:pt x="67" y="20"/>
                    </a:lnTo>
                    <a:lnTo>
                      <a:pt x="45" y="42"/>
                    </a:lnTo>
                    <a:lnTo>
                      <a:pt x="67" y="62"/>
                    </a:lnTo>
                    <a:lnTo>
                      <a:pt x="39" y="52"/>
                    </a:lnTo>
                    <a:lnTo>
                      <a:pt x="33" y="84"/>
                    </a:lnTo>
                    <a:lnTo>
                      <a:pt x="27" y="52"/>
                    </a:lnTo>
                    <a:lnTo>
                      <a:pt x="0" y="62"/>
                    </a:lnTo>
                    <a:lnTo>
                      <a:pt x="21" y="42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F9F9F9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-18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6477977"/>
      </p:ext>
    </p:extLst>
  </p:cSld>
  <p:clrMapOvr>
    <a:masterClrMapping/>
  </p:clrMapOvr>
  <p:transition>
    <p:cover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476250"/>
            <a:ext cx="1943100" cy="561975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476250"/>
            <a:ext cx="5676900" cy="56197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 CE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 CE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7568F6-32B1-4903-8CCB-DA33BEFE728C}" type="slidenum">
              <a:rPr kumimoji="0" lang="hu-HU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 CE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 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065316"/>
      </p:ext>
    </p:extLst>
  </p:cSld>
  <p:clrMapOvr>
    <a:masterClrMapping/>
  </p:clrMapOvr>
  <p:transition>
    <p:cover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910335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cover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Életjelenségek akusztikus megnyilvánulásainak telemedicinás vizsgálata c. pilot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400" b="1" i="0" u="none" strike="noStrike" kern="1200" cap="all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ransition>
    <p:cover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9" name="Téglalap 8"/>
          <p:cNvSpPr/>
          <p:nvPr userDrawn="1"/>
        </p:nvSpPr>
        <p:spPr>
          <a:xfrm>
            <a:off x="-1346" y="6470726"/>
            <a:ext cx="9144000" cy="387275"/>
          </a:xfrm>
          <a:prstGeom prst="rect">
            <a:avLst/>
          </a:prstGeom>
          <a:gradFill flip="none" rotWithShape="1">
            <a:gsLst>
              <a:gs pos="81000">
                <a:schemeClr val="accent3">
                  <a:lumMod val="75000"/>
                </a:schemeClr>
              </a:gs>
              <a:gs pos="94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Telemedicina gyakorlat - SZTE ÁOK, Orvosi Fizikai és Orvosi Informatikai Intézet</a:t>
            </a: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0" name="Rectangle 2"/>
          <p:cNvSpPr>
            <a:spLocks noGrp="1"/>
          </p:cNvSpPr>
          <p:nvPr>
            <p:ph type="title"/>
          </p:nvPr>
        </p:nvSpPr>
        <p:spPr>
          <a:xfrm>
            <a:off x="524435" y="514725"/>
            <a:ext cx="8092441" cy="648072"/>
          </a:xfrm>
        </p:spPr>
        <p:txBody>
          <a:bodyPr>
            <a:noAutofit/>
          </a:bodyPr>
          <a:lstStyle>
            <a:lvl1pPr>
              <a:defRPr sz="315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11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616876" y="6384180"/>
            <a:ext cx="392654" cy="429196"/>
          </a:xfrm>
        </p:spPr>
        <p:txBody>
          <a:bodyPr/>
          <a:lstStyle/>
          <a:p>
            <a:pPr defTabSz="685800"/>
            <a:endParaRPr lang="hu-HU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625716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431541" y="692696"/>
            <a:ext cx="8280920" cy="1152128"/>
          </a:xfrm>
        </p:spPr>
        <p:txBody>
          <a:bodyPr anchor="ctr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3000" dirty="0" smtClean="0">
                <a:ln w="9525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863589" y="5301208"/>
            <a:ext cx="7416824" cy="1080120"/>
          </a:xfrm>
        </p:spPr>
        <p:txBody>
          <a:bodyPr>
            <a:normAutofit/>
          </a:bodyPr>
          <a:lstStyle>
            <a:lvl1pPr marL="0" indent="0" algn="ctr">
              <a:buNone/>
              <a:defRPr lang="en-US" sz="1500" b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lang="en-US" smtClean="0"/>
            </a:lvl1pPr>
          </a:lstStyle>
          <a:p>
            <a:pPr defTabSz="685800"/>
            <a:fld id="{CE7F4322-6F29-44B7-83D2-B766FE400D97}" type="datetime1">
              <a:rPr lang="hu-HU" sz="1350" smtClean="0">
                <a:solidFill>
                  <a:srgbClr val="323232"/>
                </a:solidFill>
              </a:rPr>
              <a:pPr defTabSz="685800"/>
              <a:t>2017.10.25.</a:t>
            </a:fld>
            <a:endParaRPr lang="hu-HU" sz="1350">
              <a:solidFill>
                <a:srgbClr val="323232"/>
              </a:solidFill>
            </a:endParaRPr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pPr defTabSz="685800"/>
            <a:fld id="{A34C8E60-E0C0-40A4-A6AD-436FA65C5F7F}" type="slidenum">
              <a:rPr lang="hu-HU" smtClean="0">
                <a:solidFill>
                  <a:srgbClr val="323232"/>
                </a:solidFill>
              </a:rPr>
              <a:pPr defTabSz="685800"/>
              <a:t>‹#›</a:t>
            </a:fld>
            <a:endParaRPr lang="hu-HU">
              <a:solidFill>
                <a:srgbClr val="323232"/>
              </a:solidFill>
            </a:endParaRPr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lang="en-US" smtClean="0"/>
            </a:lvl1pPr>
          </a:lstStyle>
          <a:p>
            <a:pPr defTabSz="685800"/>
            <a:endParaRPr lang="hu-HU" sz="135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4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24435" y="514725"/>
            <a:ext cx="8092441" cy="648072"/>
          </a:xfrm>
        </p:spPr>
        <p:txBody>
          <a:bodyPr>
            <a:noAutofit/>
          </a:bodyPr>
          <a:lstStyle>
            <a:lvl1pPr>
              <a:defRPr sz="315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>
          <a:xfrm>
            <a:off x="524435" y="1614616"/>
            <a:ext cx="8092440" cy="4367532"/>
          </a:xfrm>
        </p:spPr>
        <p:txBody>
          <a:bodyPr>
            <a:normAutofit/>
          </a:bodyPr>
          <a:lstStyle>
            <a:lvl1pPr marL="339329" indent="-111919">
              <a:spcAft>
                <a:spcPts val="450"/>
              </a:spcAft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anose="020B0604020202020204" pitchFamily="34" charset="0"/>
              <a:buChar char="•"/>
              <a:defRPr sz="1800">
                <a:latin typeface="+mj-lt"/>
                <a:cs typeface="Times New Roman" panose="02020603050405020304" pitchFamily="18" charset="0"/>
              </a:defRPr>
            </a:lvl1pPr>
            <a:lvl2pPr marL="540544" indent="-171450">
              <a:spcAft>
                <a:spcPts val="0"/>
              </a:spcAft>
              <a:defRPr sz="1500">
                <a:latin typeface="+mj-lt"/>
                <a:cs typeface="Times New Roman" panose="02020603050405020304" pitchFamily="18" charset="0"/>
              </a:defRPr>
            </a:lvl2pPr>
            <a:lvl3pPr>
              <a:spcAft>
                <a:spcPts val="0"/>
              </a:spcAft>
              <a:defRPr sz="1500">
                <a:latin typeface="+mj-lt"/>
                <a:cs typeface="Times New Roman" panose="02020603050405020304" pitchFamily="18" charset="0"/>
              </a:defRPr>
            </a:lvl3pPr>
            <a:lvl4pPr>
              <a:spcAft>
                <a:spcPts val="0"/>
              </a:spcAft>
              <a:defRPr sz="1500">
                <a:latin typeface="+mj-lt"/>
                <a:cs typeface="Times New Roman" panose="02020603050405020304" pitchFamily="18" charset="0"/>
              </a:defRPr>
            </a:lvl4pPr>
            <a:lvl5pPr>
              <a:spcAft>
                <a:spcPts val="0"/>
              </a:spcAft>
              <a:defRPr sz="1500">
                <a:latin typeface="+mj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616876" y="6384180"/>
            <a:ext cx="392654" cy="429196"/>
          </a:xfrm>
        </p:spPr>
        <p:txBody>
          <a:bodyPr/>
          <a:lstStyle>
            <a:lvl1pPr>
              <a:defRPr sz="15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defTabSz="685800"/>
            <a:fld id="{A34C8E60-E0C0-40A4-A6AD-436FA65C5F7F}" type="slidenum">
              <a:rPr lang="hu-HU" smtClean="0">
                <a:solidFill>
                  <a:srgbClr val="1B587C">
                    <a:lumMod val="75000"/>
                  </a:srgbClr>
                </a:solidFill>
              </a:rPr>
              <a:pPr defTabSz="685800"/>
              <a:t>‹#›</a:t>
            </a:fld>
            <a:endParaRPr lang="hu-HU">
              <a:solidFill>
                <a:srgbClr val="1B587C">
                  <a:lumMod val="75000"/>
                </a:srgbClr>
              </a:solidFill>
            </a:endParaRPr>
          </a:p>
        </p:txBody>
      </p:sp>
      <p:sp>
        <p:nvSpPr>
          <p:cNvPr id="7" name="Téglalap 6"/>
          <p:cNvSpPr/>
          <p:nvPr userDrawn="1"/>
        </p:nvSpPr>
        <p:spPr>
          <a:xfrm>
            <a:off x="-1346" y="6470726"/>
            <a:ext cx="9144000" cy="387275"/>
          </a:xfrm>
          <a:prstGeom prst="rect">
            <a:avLst/>
          </a:prstGeom>
          <a:gradFill flip="none" rotWithShape="1">
            <a:gsLst>
              <a:gs pos="81000">
                <a:schemeClr val="accent3">
                  <a:lumMod val="75000"/>
                </a:schemeClr>
              </a:gs>
              <a:gs pos="94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Telemedicina gyakorlat - SZTE ÁOK, Orvosi Fizikai és Orvosi Informatikai Intézet</a:t>
            </a: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6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685800" y="1412778"/>
            <a:ext cx="7772400" cy="1600675"/>
          </a:xfrm>
        </p:spPr>
        <p:txBody>
          <a:bodyPr anchor="t">
            <a:normAutofit/>
          </a:bodyPr>
          <a:lstStyle>
            <a:lvl1pPr algn="ctr">
              <a:buNone/>
              <a:defRPr lang="en-US" sz="45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685800" y="3068960"/>
            <a:ext cx="7772400" cy="2229792"/>
          </a:xfrm>
        </p:spPr>
        <p:txBody>
          <a:bodyPr anchor="t">
            <a:normAutofit/>
          </a:bodyPr>
          <a:lstStyle>
            <a:lvl1pPr algn="ctr">
              <a:buNone/>
              <a:defRPr lang="en-US" sz="1800" b="0" smtClean="0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defTabSz="685800"/>
            <a:fld id="{0CF4C7AA-4E89-4896-BF31-F48AC1F4338C}" type="datetime1">
              <a:rPr lang="hu-HU" sz="1350" smtClean="0">
                <a:solidFill>
                  <a:srgbClr val="323232"/>
                </a:solidFill>
              </a:rPr>
              <a:pPr defTabSz="685800"/>
              <a:t>2017.10.25.</a:t>
            </a:fld>
            <a:endParaRPr lang="hu-HU" sz="1350">
              <a:solidFill>
                <a:srgbClr val="323232"/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 defTabSz="685800"/>
            <a:endParaRPr lang="hu-HU" sz="1350">
              <a:solidFill>
                <a:srgbClr val="323232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4C8E60-E0C0-40A4-A6AD-436FA65C5F7F}" type="slidenum">
              <a:rPr lang="hu-HU" smtClean="0">
                <a:solidFill>
                  <a:srgbClr val="323232"/>
                </a:solidFill>
              </a:rPr>
              <a:pPr defTabSz="685800"/>
              <a:t>‹#›</a:t>
            </a:fld>
            <a:endParaRPr lang="hu-HU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53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E6012-1919-40B5-9D72-E62AAC68239A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9735179"/>
      </p:ext>
    </p:extLst>
  </p:cSld>
  <p:clrMapOvr>
    <a:masterClrMapping/>
  </p:clrMapOvr>
  <p:transition>
    <p:cover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9" name="Téglalap 8"/>
          <p:cNvSpPr/>
          <p:nvPr userDrawn="1"/>
        </p:nvSpPr>
        <p:spPr>
          <a:xfrm>
            <a:off x="-1346" y="6470726"/>
            <a:ext cx="9144000" cy="387275"/>
          </a:xfrm>
          <a:prstGeom prst="rect">
            <a:avLst/>
          </a:prstGeom>
          <a:gradFill flip="none" rotWithShape="1">
            <a:gsLst>
              <a:gs pos="81000">
                <a:schemeClr val="accent3">
                  <a:lumMod val="75000"/>
                </a:schemeClr>
              </a:gs>
              <a:gs pos="94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Telemedicina gyakorlat - SZTE ÁOK, Orvosi Fizikai és Orvosi Informatikai Intézet</a:t>
            </a: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0" name="Rectangle 2"/>
          <p:cNvSpPr>
            <a:spLocks noGrp="1"/>
          </p:cNvSpPr>
          <p:nvPr>
            <p:ph type="title"/>
          </p:nvPr>
        </p:nvSpPr>
        <p:spPr>
          <a:xfrm>
            <a:off x="524435" y="514725"/>
            <a:ext cx="8092441" cy="648072"/>
          </a:xfrm>
        </p:spPr>
        <p:txBody>
          <a:bodyPr>
            <a:noAutofit/>
          </a:bodyPr>
          <a:lstStyle>
            <a:lvl1pPr>
              <a:defRPr sz="315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11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616876" y="6384180"/>
            <a:ext cx="392654" cy="429196"/>
          </a:xfrm>
        </p:spPr>
        <p:txBody>
          <a:bodyPr/>
          <a:lstStyle/>
          <a:p>
            <a:pPr defTabSz="685800"/>
            <a:endParaRPr lang="hu-HU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60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1650" b="1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1650" b="1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defTabSz="685800"/>
            <a:fld id="{679D4811-767E-40A0-B6F0-2D47A2419E57}" type="datetime1">
              <a:rPr lang="hu-HU" sz="1350" smtClean="0">
                <a:solidFill>
                  <a:srgbClr val="323232"/>
                </a:solidFill>
              </a:rPr>
              <a:pPr defTabSz="685800"/>
              <a:t>2017.10.25.</a:t>
            </a:fld>
            <a:endParaRPr lang="hu-HU" sz="1350">
              <a:solidFill>
                <a:srgbClr val="32323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 defTabSz="685800"/>
            <a:endParaRPr lang="hu-HU" sz="1350">
              <a:solidFill>
                <a:srgbClr val="323232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4C8E60-E0C0-40A4-A6AD-436FA65C5F7F}" type="slidenum">
              <a:rPr lang="hu-HU" smtClean="0">
                <a:solidFill>
                  <a:srgbClr val="323232"/>
                </a:solidFill>
              </a:rPr>
              <a:pPr defTabSz="685800"/>
              <a:t>‹#›</a:t>
            </a:fld>
            <a:endParaRPr lang="hu-HU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01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defTabSz="685800"/>
            <a:fld id="{E111A51F-9705-4748-B5E6-9A5651EE6F2E}" type="datetime1">
              <a:rPr lang="hu-HU" sz="1350" smtClean="0">
                <a:solidFill>
                  <a:srgbClr val="323232"/>
                </a:solidFill>
              </a:rPr>
              <a:pPr defTabSz="685800"/>
              <a:t>2017.10.25.</a:t>
            </a:fld>
            <a:endParaRPr lang="hu-HU" sz="1350">
              <a:solidFill>
                <a:srgbClr val="323232"/>
              </a:solidFill>
            </a:endParaRPr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 defTabSz="685800"/>
            <a:endParaRPr lang="hu-HU" sz="1350">
              <a:solidFill>
                <a:srgbClr val="323232"/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4C8E60-E0C0-40A4-A6AD-436FA65C5F7F}" type="slidenum">
              <a:rPr lang="hu-HU" smtClean="0">
                <a:solidFill>
                  <a:srgbClr val="323232"/>
                </a:solidFill>
              </a:rPr>
              <a:pPr defTabSz="685800"/>
              <a:t>‹#›</a:t>
            </a:fld>
            <a:endParaRPr lang="hu-HU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defTabSz="685800"/>
            <a:fld id="{7E9221D8-19D4-47E6-8417-539E5321E8F1}" type="datetime1">
              <a:rPr lang="hu-HU" sz="1350" smtClean="0">
                <a:solidFill>
                  <a:srgbClr val="323232"/>
                </a:solidFill>
              </a:rPr>
              <a:pPr defTabSz="685800"/>
              <a:t>2017.10.25.</a:t>
            </a:fld>
            <a:endParaRPr lang="hu-HU" sz="1350">
              <a:solidFill>
                <a:srgbClr val="323232"/>
              </a:solidFill>
            </a:endParaRPr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 defTabSz="685800"/>
            <a:endParaRPr lang="hu-HU" sz="1350">
              <a:solidFill>
                <a:srgbClr val="323232"/>
              </a:solidFill>
            </a:endParaRPr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4C8E60-E0C0-40A4-A6AD-436FA65C5F7F}" type="slidenum">
              <a:rPr lang="hu-HU" smtClean="0">
                <a:solidFill>
                  <a:srgbClr val="323232"/>
                </a:solidFill>
              </a:rPr>
              <a:pPr defTabSz="685800"/>
              <a:t>‹#›</a:t>
            </a:fld>
            <a:endParaRPr lang="hu-HU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3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18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defTabSz="685800"/>
            <a:fld id="{9A4A03EF-9286-4D8B-B3FE-AD68197ADAE5}" type="datetime1">
              <a:rPr lang="hu-HU" sz="1350" smtClean="0">
                <a:solidFill>
                  <a:srgbClr val="323232"/>
                </a:solidFill>
              </a:rPr>
              <a:pPr defTabSz="685800"/>
              <a:t>2017.10.25.</a:t>
            </a:fld>
            <a:endParaRPr lang="hu-HU" sz="1350">
              <a:solidFill>
                <a:srgbClr val="32323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 defTabSz="685800"/>
            <a:endParaRPr lang="hu-HU" sz="1350">
              <a:solidFill>
                <a:srgbClr val="323232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4C8E60-E0C0-40A4-A6AD-436FA65C5F7F}" type="slidenum">
              <a:rPr lang="hu-HU" smtClean="0">
                <a:solidFill>
                  <a:srgbClr val="323232"/>
                </a:solidFill>
              </a:rPr>
              <a:pPr defTabSz="685800"/>
              <a:t>‹#›</a:t>
            </a:fld>
            <a:endParaRPr lang="hu-HU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98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4290" rIns="34290" rtlCol="0" anchor="ctr">
            <a:normAutofit/>
          </a:bodyPr>
          <a:lstStyle/>
          <a:p>
            <a:pPr marL="0" marR="0" lvl="0" indent="-20574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165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6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2400"/>
            </a:lvl1pPr>
          </a:lstStyle>
          <a:p>
            <a:r>
              <a:rPr lang="hu-HU" sz="1500" smtClean="0"/>
              <a:t>Kép beszúrásához kattintson az ikonra</a:t>
            </a:r>
            <a:endParaRPr lang="en-US" sz="15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975">
                <a:solidFill>
                  <a:schemeClr val="tx1">
                    <a:tint val="95000"/>
                  </a:schemeClr>
                </a:solidFill>
              </a:defRPr>
            </a:lvl1pPr>
            <a:lvl2pPr marL="345281" marR="0" indent="-84535">
              <a:buFontTx/>
              <a:buNone/>
              <a:defRPr sz="900"/>
            </a:lvl2pPr>
            <a:lvl3pPr marL="685800" marR="0" indent="-88106">
              <a:buFontTx/>
              <a:buNone/>
              <a:defRPr sz="750"/>
            </a:lvl3pPr>
            <a:lvl4pPr marL="987029" marR="0" indent="-84535">
              <a:buFontTx/>
              <a:buNone/>
              <a:defRPr sz="675"/>
            </a:lvl4pPr>
            <a:lvl5pPr marL="1283494" marR="0" indent="-88106">
              <a:buFontTx/>
              <a:buNone/>
              <a:defRPr sz="675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defTabSz="685800"/>
            <a:fld id="{280FF2C3-DC93-4A80-BFB6-908D535B8045}" type="datetime1">
              <a:rPr lang="hu-HU" sz="1350" smtClean="0">
                <a:solidFill>
                  <a:srgbClr val="323232"/>
                </a:solidFill>
              </a:rPr>
              <a:pPr defTabSz="685800"/>
              <a:t>2017.10.25.</a:t>
            </a:fld>
            <a:endParaRPr lang="hu-HU" sz="1350">
              <a:solidFill>
                <a:srgbClr val="323232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 defTabSz="685800"/>
            <a:endParaRPr lang="hu-HU" sz="1350">
              <a:solidFill>
                <a:srgbClr val="323232"/>
              </a:solidFill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4C8E60-E0C0-40A4-A6AD-436FA65C5F7F}" type="slidenum">
              <a:rPr lang="hu-HU" smtClean="0">
                <a:solidFill>
                  <a:srgbClr val="323232"/>
                </a:solidFill>
              </a:rPr>
              <a:pPr defTabSz="685800"/>
              <a:t>‹#›</a:t>
            </a:fld>
            <a:endParaRPr lang="hu-HU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4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defTabSz="685800"/>
            <a:fld id="{7AA7D42E-345E-4C73-8C5B-E600C67AF56F}" type="datetime1">
              <a:rPr lang="hu-HU" sz="1350" smtClean="0">
                <a:solidFill>
                  <a:srgbClr val="323232"/>
                </a:solidFill>
              </a:rPr>
              <a:pPr defTabSz="685800"/>
              <a:t>2017.10.25.</a:t>
            </a:fld>
            <a:endParaRPr lang="hu-HU" sz="1350">
              <a:solidFill>
                <a:srgbClr val="32323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 defTabSz="685800"/>
            <a:endParaRPr lang="hu-HU" sz="1350">
              <a:solidFill>
                <a:srgbClr val="32323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4C8E60-E0C0-40A4-A6AD-436FA65C5F7F}" type="slidenum">
              <a:rPr lang="hu-HU" smtClean="0">
                <a:solidFill>
                  <a:srgbClr val="323232"/>
                </a:solidFill>
              </a:rPr>
              <a:pPr defTabSz="685800"/>
              <a:t>‹#›</a:t>
            </a:fld>
            <a:endParaRPr lang="hu-HU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40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defTabSz="685800"/>
            <a:fld id="{BC29021C-E31B-4F19-A89B-757EA1A60E8F}" type="datetime1">
              <a:rPr lang="hu-HU" sz="1350" smtClean="0">
                <a:solidFill>
                  <a:srgbClr val="323232"/>
                </a:solidFill>
              </a:rPr>
              <a:pPr defTabSz="685800"/>
              <a:t>2017.10.25.</a:t>
            </a:fld>
            <a:endParaRPr lang="hu-HU" sz="1350">
              <a:solidFill>
                <a:srgbClr val="32323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 defTabSz="685800"/>
            <a:endParaRPr lang="hu-HU" sz="1350">
              <a:solidFill>
                <a:srgbClr val="32323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4C8E60-E0C0-40A4-A6AD-436FA65C5F7F}" type="slidenum">
              <a:rPr lang="hu-HU" smtClean="0">
                <a:solidFill>
                  <a:srgbClr val="323232"/>
                </a:solidFill>
              </a:rPr>
              <a:pPr defTabSz="685800"/>
              <a:t>‹#›</a:t>
            </a:fld>
            <a:endParaRPr lang="hu-HU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28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CF206-A34C-4C19-96B1-A544B6136C63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9564580"/>
      </p:ext>
    </p:extLst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67FF4-6135-4C88-A766-468130A02DD6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3169791"/>
      </p:ext>
    </p:extLst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88EF4-E7AA-4B98-BD7C-44C3B83B9A25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3454698"/>
      </p:ext>
    </p:extLst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B7C95-99F1-4019-AAE9-16A6C9E92D94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26354"/>
      </p:ext>
    </p:extLst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1E95B-72B2-47BA-B50F-72A89347EBEF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4911681"/>
      </p:ext>
    </p:extLst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62A2B-C07E-4DB3-AE42-EDB8E1F503F8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4026577"/>
      </p:ext>
    </p:extLst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395536" y="548680"/>
            <a:ext cx="936104" cy="1152128"/>
            <a:chOff x="128" y="174"/>
            <a:chExt cx="794" cy="1009"/>
          </a:xfrm>
        </p:grpSpPr>
        <p:grpSp>
          <p:nvGrpSpPr>
            <p:cNvPr id="4099" name="Group 3"/>
            <p:cNvGrpSpPr>
              <a:grpSpLocks/>
            </p:cNvGrpSpPr>
            <p:nvPr/>
          </p:nvGrpSpPr>
          <p:grpSpPr bwMode="auto">
            <a:xfrm>
              <a:off x="128" y="174"/>
              <a:ext cx="737" cy="1009"/>
              <a:chOff x="128" y="174"/>
              <a:chExt cx="737" cy="1009"/>
            </a:xfrm>
          </p:grpSpPr>
          <p:sp>
            <p:nvSpPr>
              <p:cNvPr id="4100" name="Freeform 4"/>
              <p:cNvSpPr>
                <a:spLocks/>
              </p:cNvSpPr>
              <p:nvPr/>
            </p:nvSpPr>
            <p:spPr bwMode="ltGray">
              <a:xfrm>
                <a:off x="197" y="272"/>
                <a:ext cx="599" cy="815"/>
              </a:xfrm>
              <a:custGeom>
                <a:avLst/>
                <a:gdLst/>
                <a:ahLst/>
                <a:cxnLst>
                  <a:cxn ang="0">
                    <a:pos x="299" y="0"/>
                  </a:cxn>
                  <a:cxn ang="0">
                    <a:pos x="0" y="407"/>
                  </a:cxn>
                  <a:cxn ang="0">
                    <a:pos x="299" y="814"/>
                  </a:cxn>
                  <a:cxn ang="0">
                    <a:pos x="598" y="407"/>
                  </a:cxn>
                  <a:cxn ang="0">
                    <a:pos x="299" y="0"/>
                  </a:cxn>
                </a:cxnLst>
                <a:rect l="0" t="0" r="r" b="b"/>
                <a:pathLst>
                  <a:path w="599" h="815">
                    <a:moveTo>
                      <a:pt x="299" y="0"/>
                    </a:moveTo>
                    <a:lnTo>
                      <a:pt x="0" y="407"/>
                    </a:lnTo>
                    <a:lnTo>
                      <a:pt x="299" y="814"/>
                    </a:lnTo>
                    <a:lnTo>
                      <a:pt x="598" y="407"/>
                    </a:lnTo>
                    <a:lnTo>
                      <a:pt x="299" y="0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grpSp>
            <p:nvGrpSpPr>
              <p:cNvPr id="4101" name="Group 5"/>
              <p:cNvGrpSpPr>
                <a:grpSpLocks/>
              </p:cNvGrpSpPr>
              <p:nvPr/>
            </p:nvGrpSpPr>
            <p:grpSpPr bwMode="auto">
              <a:xfrm>
                <a:off x="128" y="174"/>
                <a:ext cx="737" cy="505"/>
                <a:chOff x="128" y="174"/>
                <a:chExt cx="737" cy="505"/>
              </a:xfrm>
            </p:grpSpPr>
            <p:sp>
              <p:nvSpPr>
                <p:cNvPr id="4102" name="Freeform 6"/>
                <p:cNvSpPr>
                  <a:spLocks/>
                </p:cNvSpPr>
                <p:nvPr/>
              </p:nvSpPr>
              <p:spPr bwMode="ltGray">
                <a:xfrm>
                  <a:off x="496" y="174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0" y="100"/>
                    </a:cxn>
                    <a:cxn ang="0">
                      <a:pos x="0" y="0"/>
                    </a:cxn>
                    <a:cxn ang="0">
                      <a:pos x="368" y="504"/>
                    </a:cxn>
                    <a:cxn ang="0">
                      <a:pos x="295" y="504"/>
                    </a:cxn>
                    <a:cxn ang="0">
                      <a:pos x="0" y="100"/>
                    </a:cxn>
                  </a:cxnLst>
                  <a:rect l="0" t="0" r="r" b="b"/>
                  <a:pathLst>
                    <a:path w="369" h="505">
                      <a:moveTo>
                        <a:pt x="0" y="100"/>
                      </a:moveTo>
                      <a:lnTo>
                        <a:pt x="0" y="0"/>
                      </a:lnTo>
                      <a:lnTo>
                        <a:pt x="368" y="504"/>
                      </a:lnTo>
                      <a:lnTo>
                        <a:pt x="295" y="504"/>
                      </a:lnTo>
                      <a:lnTo>
                        <a:pt x="0" y="10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4103" name="Freeform 7"/>
                <p:cNvSpPr>
                  <a:spLocks/>
                </p:cNvSpPr>
                <p:nvPr/>
              </p:nvSpPr>
              <p:spPr bwMode="ltGray">
                <a:xfrm>
                  <a:off x="128" y="174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368" y="0"/>
                    </a:cxn>
                    <a:cxn ang="0">
                      <a:pos x="368" y="100"/>
                    </a:cxn>
                    <a:cxn ang="0">
                      <a:pos x="73" y="504"/>
                    </a:cxn>
                    <a:cxn ang="0">
                      <a:pos x="0" y="504"/>
                    </a:cxn>
                    <a:cxn ang="0">
                      <a:pos x="368" y="0"/>
                    </a:cxn>
                  </a:cxnLst>
                  <a:rect l="0" t="0" r="r" b="b"/>
                  <a:pathLst>
                    <a:path w="369" h="505">
                      <a:moveTo>
                        <a:pt x="368" y="0"/>
                      </a:moveTo>
                      <a:lnTo>
                        <a:pt x="368" y="100"/>
                      </a:lnTo>
                      <a:lnTo>
                        <a:pt x="73" y="504"/>
                      </a:lnTo>
                      <a:lnTo>
                        <a:pt x="0" y="504"/>
                      </a:lnTo>
                      <a:lnTo>
                        <a:pt x="368" y="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4104" name="Group 8"/>
              <p:cNvGrpSpPr>
                <a:grpSpLocks/>
              </p:cNvGrpSpPr>
              <p:nvPr/>
            </p:nvGrpSpPr>
            <p:grpSpPr bwMode="auto">
              <a:xfrm>
                <a:off x="128" y="678"/>
                <a:ext cx="737" cy="505"/>
                <a:chOff x="128" y="678"/>
                <a:chExt cx="737" cy="505"/>
              </a:xfrm>
            </p:grpSpPr>
            <p:sp>
              <p:nvSpPr>
                <p:cNvPr id="4105" name="Freeform 9"/>
                <p:cNvSpPr>
                  <a:spLocks/>
                </p:cNvSpPr>
                <p:nvPr/>
              </p:nvSpPr>
              <p:spPr bwMode="ltGray">
                <a:xfrm>
                  <a:off x="496" y="678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295" y="0"/>
                    </a:cxn>
                    <a:cxn ang="0">
                      <a:pos x="368" y="0"/>
                    </a:cxn>
                    <a:cxn ang="0">
                      <a:pos x="0" y="504"/>
                    </a:cxn>
                    <a:cxn ang="0">
                      <a:pos x="0" y="404"/>
                    </a:cxn>
                    <a:cxn ang="0">
                      <a:pos x="295" y="0"/>
                    </a:cxn>
                  </a:cxnLst>
                  <a:rect l="0" t="0" r="r" b="b"/>
                  <a:pathLst>
                    <a:path w="369" h="505">
                      <a:moveTo>
                        <a:pt x="295" y="0"/>
                      </a:moveTo>
                      <a:lnTo>
                        <a:pt x="368" y="0"/>
                      </a:lnTo>
                      <a:lnTo>
                        <a:pt x="0" y="504"/>
                      </a:lnTo>
                      <a:lnTo>
                        <a:pt x="0" y="404"/>
                      </a:lnTo>
                      <a:lnTo>
                        <a:pt x="295" y="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4106" name="Freeform 10"/>
                <p:cNvSpPr>
                  <a:spLocks/>
                </p:cNvSpPr>
                <p:nvPr/>
              </p:nvSpPr>
              <p:spPr bwMode="ltGray">
                <a:xfrm>
                  <a:off x="128" y="678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73" y="0"/>
                    </a:cxn>
                    <a:cxn ang="0">
                      <a:pos x="368" y="404"/>
                    </a:cxn>
                    <a:cxn ang="0">
                      <a:pos x="368" y="504"/>
                    </a:cxn>
                    <a:cxn ang="0">
                      <a:pos x="0" y="0"/>
                    </a:cxn>
                    <a:cxn ang="0">
                      <a:pos x="73" y="0"/>
                    </a:cxn>
                  </a:cxnLst>
                  <a:rect l="0" t="0" r="r" b="b"/>
                  <a:pathLst>
                    <a:path w="369" h="505">
                      <a:moveTo>
                        <a:pt x="73" y="0"/>
                      </a:moveTo>
                      <a:lnTo>
                        <a:pt x="368" y="404"/>
                      </a:lnTo>
                      <a:lnTo>
                        <a:pt x="368" y="504"/>
                      </a:lnTo>
                      <a:lnTo>
                        <a:pt x="0" y="0"/>
                      </a:lnTo>
                      <a:lnTo>
                        <a:pt x="73" y="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</p:grpSp>
        <p:grpSp>
          <p:nvGrpSpPr>
            <p:cNvPr id="4107" name="Group 11"/>
            <p:cNvGrpSpPr>
              <a:grpSpLocks/>
            </p:cNvGrpSpPr>
            <p:nvPr/>
          </p:nvGrpSpPr>
          <p:grpSpPr bwMode="auto">
            <a:xfrm>
              <a:off x="397" y="211"/>
              <a:ext cx="525" cy="480"/>
              <a:chOff x="397" y="211"/>
              <a:chExt cx="525" cy="480"/>
            </a:xfrm>
          </p:grpSpPr>
          <p:sp>
            <p:nvSpPr>
              <p:cNvPr id="4108" name="Freeform 12"/>
              <p:cNvSpPr>
                <a:spLocks/>
              </p:cNvSpPr>
              <p:nvPr/>
            </p:nvSpPr>
            <p:spPr bwMode="gray">
              <a:xfrm>
                <a:off x="397" y="211"/>
                <a:ext cx="525" cy="480"/>
              </a:xfrm>
              <a:custGeom>
                <a:avLst/>
                <a:gdLst/>
                <a:ahLst/>
                <a:cxnLst>
                  <a:cxn ang="0">
                    <a:pos x="225" y="217"/>
                  </a:cxn>
                  <a:cxn ang="0">
                    <a:pos x="133" y="0"/>
                  </a:cxn>
                  <a:cxn ang="0">
                    <a:pos x="263" y="193"/>
                  </a:cxn>
                  <a:cxn ang="0">
                    <a:pos x="393" y="0"/>
                  </a:cxn>
                  <a:cxn ang="0">
                    <a:pos x="299" y="217"/>
                  </a:cxn>
                  <a:cxn ang="0">
                    <a:pos x="524" y="240"/>
                  </a:cxn>
                  <a:cxn ang="0">
                    <a:pos x="298" y="262"/>
                  </a:cxn>
                  <a:cxn ang="0">
                    <a:pos x="393" y="479"/>
                  </a:cxn>
                  <a:cxn ang="0">
                    <a:pos x="263" y="286"/>
                  </a:cxn>
                  <a:cxn ang="0">
                    <a:pos x="133" y="479"/>
                  </a:cxn>
                  <a:cxn ang="0">
                    <a:pos x="224" y="263"/>
                  </a:cxn>
                  <a:cxn ang="0">
                    <a:pos x="0" y="240"/>
                  </a:cxn>
                  <a:cxn ang="0">
                    <a:pos x="225" y="217"/>
                  </a:cxn>
                </a:cxnLst>
                <a:rect l="0" t="0" r="r" b="b"/>
                <a:pathLst>
                  <a:path w="525" h="480">
                    <a:moveTo>
                      <a:pt x="225" y="217"/>
                    </a:moveTo>
                    <a:lnTo>
                      <a:pt x="133" y="0"/>
                    </a:lnTo>
                    <a:lnTo>
                      <a:pt x="263" y="193"/>
                    </a:lnTo>
                    <a:lnTo>
                      <a:pt x="393" y="0"/>
                    </a:lnTo>
                    <a:lnTo>
                      <a:pt x="299" y="217"/>
                    </a:lnTo>
                    <a:lnTo>
                      <a:pt x="524" y="240"/>
                    </a:lnTo>
                    <a:lnTo>
                      <a:pt x="298" y="262"/>
                    </a:lnTo>
                    <a:lnTo>
                      <a:pt x="393" y="479"/>
                    </a:lnTo>
                    <a:lnTo>
                      <a:pt x="263" y="286"/>
                    </a:lnTo>
                    <a:lnTo>
                      <a:pt x="133" y="479"/>
                    </a:lnTo>
                    <a:lnTo>
                      <a:pt x="224" y="263"/>
                    </a:lnTo>
                    <a:lnTo>
                      <a:pt x="0" y="240"/>
                    </a:lnTo>
                    <a:lnTo>
                      <a:pt x="225" y="217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gray">
              <a:xfrm>
                <a:off x="469" y="276"/>
                <a:ext cx="382" cy="350"/>
              </a:xfrm>
              <a:custGeom>
                <a:avLst/>
                <a:gdLst/>
                <a:ahLst/>
                <a:cxnLst>
                  <a:cxn ang="0">
                    <a:pos x="153" y="153"/>
                  </a:cxn>
                  <a:cxn ang="0">
                    <a:pos x="95" y="0"/>
                  </a:cxn>
                  <a:cxn ang="0">
                    <a:pos x="191" y="128"/>
                  </a:cxn>
                  <a:cxn ang="0">
                    <a:pos x="284" y="0"/>
                  </a:cxn>
                  <a:cxn ang="0">
                    <a:pos x="227" y="153"/>
                  </a:cxn>
                  <a:cxn ang="0">
                    <a:pos x="381" y="175"/>
                  </a:cxn>
                  <a:cxn ang="0">
                    <a:pos x="226" y="196"/>
                  </a:cxn>
                  <a:cxn ang="0">
                    <a:pos x="284" y="349"/>
                  </a:cxn>
                  <a:cxn ang="0">
                    <a:pos x="191" y="221"/>
                  </a:cxn>
                  <a:cxn ang="0">
                    <a:pos x="95" y="349"/>
                  </a:cxn>
                  <a:cxn ang="0">
                    <a:pos x="152" y="198"/>
                  </a:cxn>
                  <a:cxn ang="0">
                    <a:pos x="0" y="175"/>
                  </a:cxn>
                  <a:cxn ang="0">
                    <a:pos x="153" y="153"/>
                  </a:cxn>
                </a:cxnLst>
                <a:rect l="0" t="0" r="r" b="b"/>
                <a:pathLst>
                  <a:path w="382" h="350">
                    <a:moveTo>
                      <a:pt x="153" y="153"/>
                    </a:moveTo>
                    <a:lnTo>
                      <a:pt x="95" y="0"/>
                    </a:lnTo>
                    <a:lnTo>
                      <a:pt x="191" y="128"/>
                    </a:lnTo>
                    <a:lnTo>
                      <a:pt x="284" y="0"/>
                    </a:lnTo>
                    <a:lnTo>
                      <a:pt x="227" y="153"/>
                    </a:lnTo>
                    <a:lnTo>
                      <a:pt x="381" y="175"/>
                    </a:lnTo>
                    <a:lnTo>
                      <a:pt x="226" y="196"/>
                    </a:lnTo>
                    <a:lnTo>
                      <a:pt x="284" y="349"/>
                    </a:lnTo>
                    <a:lnTo>
                      <a:pt x="191" y="221"/>
                    </a:lnTo>
                    <a:lnTo>
                      <a:pt x="95" y="349"/>
                    </a:lnTo>
                    <a:lnTo>
                      <a:pt x="152" y="198"/>
                    </a:lnTo>
                    <a:lnTo>
                      <a:pt x="0" y="175"/>
                    </a:lnTo>
                    <a:lnTo>
                      <a:pt x="153" y="153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gray">
              <a:xfrm>
                <a:off x="525" y="285"/>
                <a:ext cx="270" cy="332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122" y="143"/>
                  </a:cxn>
                  <a:cxn ang="0">
                    <a:pos x="135" y="0"/>
                  </a:cxn>
                  <a:cxn ang="0">
                    <a:pos x="147" y="143"/>
                  </a:cxn>
                  <a:cxn ang="0">
                    <a:pos x="268" y="82"/>
                  </a:cxn>
                  <a:cxn ang="0">
                    <a:pos x="159" y="166"/>
                  </a:cxn>
                  <a:cxn ang="0">
                    <a:pos x="269" y="249"/>
                  </a:cxn>
                  <a:cxn ang="0">
                    <a:pos x="147" y="189"/>
                  </a:cxn>
                  <a:cxn ang="0">
                    <a:pos x="135" y="331"/>
                  </a:cxn>
                  <a:cxn ang="0">
                    <a:pos x="122" y="189"/>
                  </a:cxn>
                  <a:cxn ang="0">
                    <a:pos x="0" y="249"/>
                  </a:cxn>
                  <a:cxn ang="0">
                    <a:pos x="110" y="166"/>
                  </a:cxn>
                  <a:cxn ang="0">
                    <a:pos x="0" y="84"/>
                  </a:cxn>
                </a:cxnLst>
                <a:rect l="0" t="0" r="r" b="b"/>
                <a:pathLst>
                  <a:path w="270" h="332">
                    <a:moveTo>
                      <a:pt x="0" y="84"/>
                    </a:moveTo>
                    <a:lnTo>
                      <a:pt x="122" y="143"/>
                    </a:lnTo>
                    <a:lnTo>
                      <a:pt x="135" y="0"/>
                    </a:lnTo>
                    <a:lnTo>
                      <a:pt x="147" y="143"/>
                    </a:lnTo>
                    <a:lnTo>
                      <a:pt x="268" y="82"/>
                    </a:lnTo>
                    <a:lnTo>
                      <a:pt x="159" y="166"/>
                    </a:lnTo>
                    <a:lnTo>
                      <a:pt x="269" y="249"/>
                    </a:lnTo>
                    <a:lnTo>
                      <a:pt x="147" y="189"/>
                    </a:lnTo>
                    <a:lnTo>
                      <a:pt x="135" y="331"/>
                    </a:lnTo>
                    <a:lnTo>
                      <a:pt x="122" y="189"/>
                    </a:lnTo>
                    <a:lnTo>
                      <a:pt x="0" y="249"/>
                    </a:lnTo>
                    <a:lnTo>
                      <a:pt x="110" y="166"/>
                    </a:lnTo>
                    <a:lnTo>
                      <a:pt x="0" y="84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gray">
              <a:xfrm>
                <a:off x="626" y="408"/>
                <a:ext cx="68" cy="85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27" y="30"/>
                  </a:cxn>
                  <a:cxn ang="0">
                    <a:pos x="33" y="0"/>
                  </a:cxn>
                  <a:cxn ang="0">
                    <a:pos x="39" y="30"/>
                  </a:cxn>
                  <a:cxn ang="0">
                    <a:pos x="67" y="20"/>
                  </a:cxn>
                  <a:cxn ang="0">
                    <a:pos x="45" y="42"/>
                  </a:cxn>
                  <a:cxn ang="0">
                    <a:pos x="67" y="62"/>
                  </a:cxn>
                  <a:cxn ang="0">
                    <a:pos x="39" y="52"/>
                  </a:cxn>
                  <a:cxn ang="0">
                    <a:pos x="33" y="84"/>
                  </a:cxn>
                  <a:cxn ang="0">
                    <a:pos x="27" y="52"/>
                  </a:cxn>
                  <a:cxn ang="0">
                    <a:pos x="0" y="62"/>
                  </a:cxn>
                  <a:cxn ang="0">
                    <a:pos x="21" y="42"/>
                  </a:cxn>
                  <a:cxn ang="0">
                    <a:pos x="0" y="20"/>
                  </a:cxn>
                </a:cxnLst>
                <a:rect l="0" t="0" r="r" b="b"/>
                <a:pathLst>
                  <a:path w="68" h="85">
                    <a:moveTo>
                      <a:pt x="0" y="20"/>
                    </a:moveTo>
                    <a:lnTo>
                      <a:pt x="27" y="30"/>
                    </a:lnTo>
                    <a:lnTo>
                      <a:pt x="33" y="0"/>
                    </a:lnTo>
                    <a:lnTo>
                      <a:pt x="39" y="30"/>
                    </a:lnTo>
                    <a:lnTo>
                      <a:pt x="67" y="20"/>
                    </a:lnTo>
                    <a:lnTo>
                      <a:pt x="45" y="42"/>
                    </a:lnTo>
                    <a:lnTo>
                      <a:pt x="67" y="62"/>
                    </a:lnTo>
                    <a:lnTo>
                      <a:pt x="39" y="52"/>
                    </a:lnTo>
                    <a:lnTo>
                      <a:pt x="33" y="84"/>
                    </a:lnTo>
                    <a:lnTo>
                      <a:pt x="27" y="52"/>
                    </a:lnTo>
                    <a:lnTo>
                      <a:pt x="0" y="62"/>
                    </a:lnTo>
                    <a:lnTo>
                      <a:pt x="21" y="42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F9F9F9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4112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476250"/>
            <a:ext cx="7086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 smtClean="0"/>
              <a:t>Minta címstílusának szerkesztéséhez kattintson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 szövegstílusának szerkesztéséhez kattintson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EBCE972-A565-4CF4-BD63-EC9BEE58D8E3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84364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>
    <p:cover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0">
          <a:solidFill>
            <a:srgbClr val="F0EEF4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j-ea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 C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 C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 C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 CE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 CE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 CE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 CE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 C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sz="3200">
          <a:solidFill>
            <a:srgbClr val="F0EEF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pitchFamily="2" charset="2"/>
        <a:buChar char="u"/>
        <a:defRPr sz="2800">
          <a:solidFill>
            <a:srgbClr val="F0EEF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400">
          <a:solidFill>
            <a:srgbClr val="F0EEF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pitchFamily="2" charset="2"/>
        <a:buChar char="u"/>
        <a:defRPr sz="2000">
          <a:solidFill>
            <a:srgbClr val="F0EEF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rgbClr val="F0EEF4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395536" y="548680"/>
            <a:ext cx="936104" cy="1152128"/>
            <a:chOff x="128" y="174"/>
            <a:chExt cx="794" cy="1009"/>
          </a:xfrm>
        </p:grpSpPr>
        <p:grpSp>
          <p:nvGrpSpPr>
            <p:cNvPr id="4099" name="Group 3"/>
            <p:cNvGrpSpPr>
              <a:grpSpLocks/>
            </p:cNvGrpSpPr>
            <p:nvPr/>
          </p:nvGrpSpPr>
          <p:grpSpPr bwMode="auto">
            <a:xfrm>
              <a:off x="128" y="174"/>
              <a:ext cx="737" cy="1009"/>
              <a:chOff x="128" y="174"/>
              <a:chExt cx="737" cy="1009"/>
            </a:xfrm>
          </p:grpSpPr>
          <p:sp>
            <p:nvSpPr>
              <p:cNvPr id="4100" name="Freeform 4"/>
              <p:cNvSpPr>
                <a:spLocks/>
              </p:cNvSpPr>
              <p:nvPr/>
            </p:nvSpPr>
            <p:spPr bwMode="ltGray">
              <a:xfrm>
                <a:off x="197" y="272"/>
                <a:ext cx="599" cy="815"/>
              </a:xfrm>
              <a:custGeom>
                <a:avLst/>
                <a:gdLst/>
                <a:ahLst/>
                <a:cxnLst>
                  <a:cxn ang="0">
                    <a:pos x="299" y="0"/>
                  </a:cxn>
                  <a:cxn ang="0">
                    <a:pos x="0" y="407"/>
                  </a:cxn>
                  <a:cxn ang="0">
                    <a:pos x="299" y="814"/>
                  </a:cxn>
                  <a:cxn ang="0">
                    <a:pos x="598" y="407"/>
                  </a:cxn>
                  <a:cxn ang="0">
                    <a:pos x="299" y="0"/>
                  </a:cxn>
                </a:cxnLst>
                <a:rect l="0" t="0" r="r" b="b"/>
                <a:pathLst>
                  <a:path w="599" h="815">
                    <a:moveTo>
                      <a:pt x="299" y="0"/>
                    </a:moveTo>
                    <a:lnTo>
                      <a:pt x="0" y="407"/>
                    </a:lnTo>
                    <a:lnTo>
                      <a:pt x="299" y="814"/>
                    </a:lnTo>
                    <a:lnTo>
                      <a:pt x="598" y="407"/>
                    </a:lnTo>
                    <a:lnTo>
                      <a:pt x="299" y="0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-18"/>
                  <a:ea typeface="+mn-ea"/>
                  <a:cs typeface="+mn-cs"/>
                </a:endParaRPr>
              </a:p>
            </p:txBody>
          </p:sp>
          <p:grpSp>
            <p:nvGrpSpPr>
              <p:cNvPr id="4101" name="Group 5"/>
              <p:cNvGrpSpPr>
                <a:grpSpLocks/>
              </p:cNvGrpSpPr>
              <p:nvPr/>
            </p:nvGrpSpPr>
            <p:grpSpPr bwMode="auto">
              <a:xfrm>
                <a:off x="128" y="174"/>
                <a:ext cx="737" cy="505"/>
                <a:chOff x="128" y="174"/>
                <a:chExt cx="737" cy="505"/>
              </a:xfrm>
            </p:grpSpPr>
            <p:sp>
              <p:nvSpPr>
                <p:cNvPr id="4102" name="Freeform 6"/>
                <p:cNvSpPr>
                  <a:spLocks/>
                </p:cNvSpPr>
                <p:nvPr/>
              </p:nvSpPr>
              <p:spPr bwMode="ltGray">
                <a:xfrm>
                  <a:off x="496" y="174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0" y="100"/>
                    </a:cxn>
                    <a:cxn ang="0">
                      <a:pos x="0" y="0"/>
                    </a:cxn>
                    <a:cxn ang="0">
                      <a:pos x="368" y="504"/>
                    </a:cxn>
                    <a:cxn ang="0">
                      <a:pos x="295" y="504"/>
                    </a:cxn>
                    <a:cxn ang="0">
                      <a:pos x="0" y="100"/>
                    </a:cxn>
                  </a:cxnLst>
                  <a:rect l="0" t="0" r="r" b="b"/>
                  <a:pathLst>
                    <a:path w="369" h="505">
                      <a:moveTo>
                        <a:pt x="0" y="100"/>
                      </a:moveTo>
                      <a:lnTo>
                        <a:pt x="0" y="0"/>
                      </a:lnTo>
                      <a:lnTo>
                        <a:pt x="368" y="504"/>
                      </a:lnTo>
                      <a:lnTo>
                        <a:pt x="295" y="504"/>
                      </a:lnTo>
                      <a:lnTo>
                        <a:pt x="0" y="10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-18"/>
                    <a:ea typeface="+mn-ea"/>
                    <a:cs typeface="+mn-cs"/>
                  </a:endParaRPr>
                </a:p>
              </p:txBody>
            </p:sp>
            <p:sp>
              <p:nvSpPr>
                <p:cNvPr id="4103" name="Freeform 7"/>
                <p:cNvSpPr>
                  <a:spLocks/>
                </p:cNvSpPr>
                <p:nvPr/>
              </p:nvSpPr>
              <p:spPr bwMode="ltGray">
                <a:xfrm>
                  <a:off x="128" y="174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368" y="0"/>
                    </a:cxn>
                    <a:cxn ang="0">
                      <a:pos x="368" y="100"/>
                    </a:cxn>
                    <a:cxn ang="0">
                      <a:pos x="73" y="504"/>
                    </a:cxn>
                    <a:cxn ang="0">
                      <a:pos x="0" y="504"/>
                    </a:cxn>
                    <a:cxn ang="0">
                      <a:pos x="368" y="0"/>
                    </a:cxn>
                  </a:cxnLst>
                  <a:rect l="0" t="0" r="r" b="b"/>
                  <a:pathLst>
                    <a:path w="369" h="505">
                      <a:moveTo>
                        <a:pt x="368" y="0"/>
                      </a:moveTo>
                      <a:lnTo>
                        <a:pt x="368" y="100"/>
                      </a:lnTo>
                      <a:lnTo>
                        <a:pt x="73" y="504"/>
                      </a:lnTo>
                      <a:lnTo>
                        <a:pt x="0" y="504"/>
                      </a:lnTo>
                      <a:lnTo>
                        <a:pt x="368" y="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-18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04" name="Group 8"/>
              <p:cNvGrpSpPr>
                <a:grpSpLocks/>
              </p:cNvGrpSpPr>
              <p:nvPr/>
            </p:nvGrpSpPr>
            <p:grpSpPr bwMode="auto">
              <a:xfrm>
                <a:off x="128" y="678"/>
                <a:ext cx="737" cy="505"/>
                <a:chOff x="128" y="678"/>
                <a:chExt cx="737" cy="505"/>
              </a:xfrm>
            </p:grpSpPr>
            <p:sp>
              <p:nvSpPr>
                <p:cNvPr id="4105" name="Freeform 9"/>
                <p:cNvSpPr>
                  <a:spLocks/>
                </p:cNvSpPr>
                <p:nvPr/>
              </p:nvSpPr>
              <p:spPr bwMode="ltGray">
                <a:xfrm>
                  <a:off x="496" y="678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295" y="0"/>
                    </a:cxn>
                    <a:cxn ang="0">
                      <a:pos x="368" y="0"/>
                    </a:cxn>
                    <a:cxn ang="0">
                      <a:pos x="0" y="504"/>
                    </a:cxn>
                    <a:cxn ang="0">
                      <a:pos x="0" y="404"/>
                    </a:cxn>
                    <a:cxn ang="0">
                      <a:pos x="295" y="0"/>
                    </a:cxn>
                  </a:cxnLst>
                  <a:rect l="0" t="0" r="r" b="b"/>
                  <a:pathLst>
                    <a:path w="369" h="505">
                      <a:moveTo>
                        <a:pt x="295" y="0"/>
                      </a:moveTo>
                      <a:lnTo>
                        <a:pt x="368" y="0"/>
                      </a:lnTo>
                      <a:lnTo>
                        <a:pt x="0" y="504"/>
                      </a:lnTo>
                      <a:lnTo>
                        <a:pt x="0" y="404"/>
                      </a:lnTo>
                      <a:lnTo>
                        <a:pt x="295" y="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-18"/>
                    <a:ea typeface="+mn-ea"/>
                    <a:cs typeface="+mn-cs"/>
                  </a:endParaRPr>
                </a:p>
              </p:txBody>
            </p:sp>
            <p:sp>
              <p:nvSpPr>
                <p:cNvPr id="4106" name="Freeform 10"/>
                <p:cNvSpPr>
                  <a:spLocks/>
                </p:cNvSpPr>
                <p:nvPr/>
              </p:nvSpPr>
              <p:spPr bwMode="ltGray">
                <a:xfrm>
                  <a:off x="128" y="678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73" y="0"/>
                    </a:cxn>
                    <a:cxn ang="0">
                      <a:pos x="368" y="404"/>
                    </a:cxn>
                    <a:cxn ang="0">
                      <a:pos x="368" y="504"/>
                    </a:cxn>
                    <a:cxn ang="0">
                      <a:pos x="0" y="0"/>
                    </a:cxn>
                    <a:cxn ang="0">
                      <a:pos x="73" y="0"/>
                    </a:cxn>
                  </a:cxnLst>
                  <a:rect l="0" t="0" r="r" b="b"/>
                  <a:pathLst>
                    <a:path w="369" h="505">
                      <a:moveTo>
                        <a:pt x="73" y="0"/>
                      </a:moveTo>
                      <a:lnTo>
                        <a:pt x="368" y="404"/>
                      </a:lnTo>
                      <a:lnTo>
                        <a:pt x="368" y="504"/>
                      </a:lnTo>
                      <a:lnTo>
                        <a:pt x="0" y="0"/>
                      </a:lnTo>
                      <a:lnTo>
                        <a:pt x="73" y="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-18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107" name="Group 11"/>
            <p:cNvGrpSpPr>
              <a:grpSpLocks/>
            </p:cNvGrpSpPr>
            <p:nvPr/>
          </p:nvGrpSpPr>
          <p:grpSpPr bwMode="auto">
            <a:xfrm>
              <a:off x="397" y="211"/>
              <a:ext cx="525" cy="480"/>
              <a:chOff x="397" y="211"/>
              <a:chExt cx="525" cy="480"/>
            </a:xfrm>
          </p:grpSpPr>
          <p:sp>
            <p:nvSpPr>
              <p:cNvPr id="4108" name="Freeform 12"/>
              <p:cNvSpPr>
                <a:spLocks/>
              </p:cNvSpPr>
              <p:nvPr/>
            </p:nvSpPr>
            <p:spPr bwMode="gray">
              <a:xfrm>
                <a:off x="397" y="211"/>
                <a:ext cx="525" cy="480"/>
              </a:xfrm>
              <a:custGeom>
                <a:avLst/>
                <a:gdLst/>
                <a:ahLst/>
                <a:cxnLst>
                  <a:cxn ang="0">
                    <a:pos x="225" y="217"/>
                  </a:cxn>
                  <a:cxn ang="0">
                    <a:pos x="133" y="0"/>
                  </a:cxn>
                  <a:cxn ang="0">
                    <a:pos x="263" y="193"/>
                  </a:cxn>
                  <a:cxn ang="0">
                    <a:pos x="393" y="0"/>
                  </a:cxn>
                  <a:cxn ang="0">
                    <a:pos x="299" y="217"/>
                  </a:cxn>
                  <a:cxn ang="0">
                    <a:pos x="524" y="240"/>
                  </a:cxn>
                  <a:cxn ang="0">
                    <a:pos x="298" y="262"/>
                  </a:cxn>
                  <a:cxn ang="0">
                    <a:pos x="393" y="479"/>
                  </a:cxn>
                  <a:cxn ang="0">
                    <a:pos x="263" y="286"/>
                  </a:cxn>
                  <a:cxn ang="0">
                    <a:pos x="133" y="479"/>
                  </a:cxn>
                  <a:cxn ang="0">
                    <a:pos x="224" y="263"/>
                  </a:cxn>
                  <a:cxn ang="0">
                    <a:pos x="0" y="240"/>
                  </a:cxn>
                  <a:cxn ang="0">
                    <a:pos x="225" y="217"/>
                  </a:cxn>
                </a:cxnLst>
                <a:rect l="0" t="0" r="r" b="b"/>
                <a:pathLst>
                  <a:path w="525" h="480">
                    <a:moveTo>
                      <a:pt x="225" y="217"/>
                    </a:moveTo>
                    <a:lnTo>
                      <a:pt x="133" y="0"/>
                    </a:lnTo>
                    <a:lnTo>
                      <a:pt x="263" y="193"/>
                    </a:lnTo>
                    <a:lnTo>
                      <a:pt x="393" y="0"/>
                    </a:lnTo>
                    <a:lnTo>
                      <a:pt x="299" y="217"/>
                    </a:lnTo>
                    <a:lnTo>
                      <a:pt x="524" y="240"/>
                    </a:lnTo>
                    <a:lnTo>
                      <a:pt x="298" y="262"/>
                    </a:lnTo>
                    <a:lnTo>
                      <a:pt x="393" y="479"/>
                    </a:lnTo>
                    <a:lnTo>
                      <a:pt x="263" y="286"/>
                    </a:lnTo>
                    <a:lnTo>
                      <a:pt x="133" y="479"/>
                    </a:lnTo>
                    <a:lnTo>
                      <a:pt x="224" y="263"/>
                    </a:lnTo>
                    <a:lnTo>
                      <a:pt x="0" y="240"/>
                    </a:lnTo>
                    <a:lnTo>
                      <a:pt x="225" y="217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-18"/>
                  <a:ea typeface="+mn-ea"/>
                  <a:cs typeface="+mn-cs"/>
                </a:endParaRPr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gray">
              <a:xfrm>
                <a:off x="469" y="276"/>
                <a:ext cx="382" cy="350"/>
              </a:xfrm>
              <a:custGeom>
                <a:avLst/>
                <a:gdLst/>
                <a:ahLst/>
                <a:cxnLst>
                  <a:cxn ang="0">
                    <a:pos x="153" y="153"/>
                  </a:cxn>
                  <a:cxn ang="0">
                    <a:pos x="95" y="0"/>
                  </a:cxn>
                  <a:cxn ang="0">
                    <a:pos x="191" y="128"/>
                  </a:cxn>
                  <a:cxn ang="0">
                    <a:pos x="284" y="0"/>
                  </a:cxn>
                  <a:cxn ang="0">
                    <a:pos x="227" y="153"/>
                  </a:cxn>
                  <a:cxn ang="0">
                    <a:pos x="381" y="175"/>
                  </a:cxn>
                  <a:cxn ang="0">
                    <a:pos x="226" y="196"/>
                  </a:cxn>
                  <a:cxn ang="0">
                    <a:pos x="284" y="349"/>
                  </a:cxn>
                  <a:cxn ang="0">
                    <a:pos x="191" y="221"/>
                  </a:cxn>
                  <a:cxn ang="0">
                    <a:pos x="95" y="349"/>
                  </a:cxn>
                  <a:cxn ang="0">
                    <a:pos x="152" y="198"/>
                  </a:cxn>
                  <a:cxn ang="0">
                    <a:pos x="0" y="175"/>
                  </a:cxn>
                  <a:cxn ang="0">
                    <a:pos x="153" y="153"/>
                  </a:cxn>
                </a:cxnLst>
                <a:rect l="0" t="0" r="r" b="b"/>
                <a:pathLst>
                  <a:path w="382" h="350">
                    <a:moveTo>
                      <a:pt x="153" y="153"/>
                    </a:moveTo>
                    <a:lnTo>
                      <a:pt x="95" y="0"/>
                    </a:lnTo>
                    <a:lnTo>
                      <a:pt x="191" y="128"/>
                    </a:lnTo>
                    <a:lnTo>
                      <a:pt x="284" y="0"/>
                    </a:lnTo>
                    <a:lnTo>
                      <a:pt x="227" y="153"/>
                    </a:lnTo>
                    <a:lnTo>
                      <a:pt x="381" y="175"/>
                    </a:lnTo>
                    <a:lnTo>
                      <a:pt x="226" y="196"/>
                    </a:lnTo>
                    <a:lnTo>
                      <a:pt x="284" y="349"/>
                    </a:lnTo>
                    <a:lnTo>
                      <a:pt x="191" y="221"/>
                    </a:lnTo>
                    <a:lnTo>
                      <a:pt x="95" y="349"/>
                    </a:lnTo>
                    <a:lnTo>
                      <a:pt x="152" y="198"/>
                    </a:lnTo>
                    <a:lnTo>
                      <a:pt x="0" y="175"/>
                    </a:lnTo>
                    <a:lnTo>
                      <a:pt x="153" y="153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-18"/>
                  <a:ea typeface="+mn-ea"/>
                  <a:cs typeface="+mn-cs"/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gray">
              <a:xfrm>
                <a:off x="525" y="285"/>
                <a:ext cx="270" cy="332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122" y="143"/>
                  </a:cxn>
                  <a:cxn ang="0">
                    <a:pos x="135" y="0"/>
                  </a:cxn>
                  <a:cxn ang="0">
                    <a:pos x="147" y="143"/>
                  </a:cxn>
                  <a:cxn ang="0">
                    <a:pos x="268" y="82"/>
                  </a:cxn>
                  <a:cxn ang="0">
                    <a:pos x="159" y="166"/>
                  </a:cxn>
                  <a:cxn ang="0">
                    <a:pos x="269" y="249"/>
                  </a:cxn>
                  <a:cxn ang="0">
                    <a:pos x="147" y="189"/>
                  </a:cxn>
                  <a:cxn ang="0">
                    <a:pos x="135" y="331"/>
                  </a:cxn>
                  <a:cxn ang="0">
                    <a:pos x="122" y="189"/>
                  </a:cxn>
                  <a:cxn ang="0">
                    <a:pos x="0" y="249"/>
                  </a:cxn>
                  <a:cxn ang="0">
                    <a:pos x="110" y="166"/>
                  </a:cxn>
                  <a:cxn ang="0">
                    <a:pos x="0" y="84"/>
                  </a:cxn>
                </a:cxnLst>
                <a:rect l="0" t="0" r="r" b="b"/>
                <a:pathLst>
                  <a:path w="270" h="332">
                    <a:moveTo>
                      <a:pt x="0" y="84"/>
                    </a:moveTo>
                    <a:lnTo>
                      <a:pt x="122" y="143"/>
                    </a:lnTo>
                    <a:lnTo>
                      <a:pt x="135" y="0"/>
                    </a:lnTo>
                    <a:lnTo>
                      <a:pt x="147" y="143"/>
                    </a:lnTo>
                    <a:lnTo>
                      <a:pt x="268" y="82"/>
                    </a:lnTo>
                    <a:lnTo>
                      <a:pt x="159" y="166"/>
                    </a:lnTo>
                    <a:lnTo>
                      <a:pt x="269" y="249"/>
                    </a:lnTo>
                    <a:lnTo>
                      <a:pt x="147" y="189"/>
                    </a:lnTo>
                    <a:lnTo>
                      <a:pt x="135" y="331"/>
                    </a:lnTo>
                    <a:lnTo>
                      <a:pt x="122" y="189"/>
                    </a:lnTo>
                    <a:lnTo>
                      <a:pt x="0" y="249"/>
                    </a:lnTo>
                    <a:lnTo>
                      <a:pt x="110" y="166"/>
                    </a:lnTo>
                    <a:lnTo>
                      <a:pt x="0" y="84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-18"/>
                  <a:ea typeface="+mn-ea"/>
                  <a:cs typeface="+mn-cs"/>
                </a:endParaRPr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gray">
              <a:xfrm>
                <a:off x="626" y="408"/>
                <a:ext cx="68" cy="85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27" y="30"/>
                  </a:cxn>
                  <a:cxn ang="0">
                    <a:pos x="33" y="0"/>
                  </a:cxn>
                  <a:cxn ang="0">
                    <a:pos x="39" y="30"/>
                  </a:cxn>
                  <a:cxn ang="0">
                    <a:pos x="67" y="20"/>
                  </a:cxn>
                  <a:cxn ang="0">
                    <a:pos x="45" y="42"/>
                  </a:cxn>
                  <a:cxn ang="0">
                    <a:pos x="67" y="62"/>
                  </a:cxn>
                  <a:cxn ang="0">
                    <a:pos x="39" y="52"/>
                  </a:cxn>
                  <a:cxn ang="0">
                    <a:pos x="33" y="84"/>
                  </a:cxn>
                  <a:cxn ang="0">
                    <a:pos x="27" y="52"/>
                  </a:cxn>
                  <a:cxn ang="0">
                    <a:pos x="0" y="62"/>
                  </a:cxn>
                  <a:cxn ang="0">
                    <a:pos x="21" y="42"/>
                  </a:cxn>
                  <a:cxn ang="0">
                    <a:pos x="0" y="20"/>
                  </a:cxn>
                </a:cxnLst>
                <a:rect l="0" t="0" r="r" b="b"/>
                <a:pathLst>
                  <a:path w="68" h="85">
                    <a:moveTo>
                      <a:pt x="0" y="20"/>
                    </a:moveTo>
                    <a:lnTo>
                      <a:pt x="27" y="30"/>
                    </a:lnTo>
                    <a:lnTo>
                      <a:pt x="33" y="0"/>
                    </a:lnTo>
                    <a:lnTo>
                      <a:pt x="39" y="30"/>
                    </a:lnTo>
                    <a:lnTo>
                      <a:pt x="67" y="20"/>
                    </a:lnTo>
                    <a:lnTo>
                      <a:pt x="45" y="42"/>
                    </a:lnTo>
                    <a:lnTo>
                      <a:pt x="67" y="62"/>
                    </a:lnTo>
                    <a:lnTo>
                      <a:pt x="39" y="52"/>
                    </a:lnTo>
                    <a:lnTo>
                      <a:pt x="33" y="84"/>
                    </a:lnTo>
                    <a:lnTo>
                      <a:pt x="27" y="52"/>
                    </a:lnTo>
                    <a:lnTo>
                      <a:pt x="0" y="62"/>
                    </a:lnTo>
                    <a:lnTo>
                      <a:pt x="21" y="42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F9F9F9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-18"/>
                  <a:ea typeface="+mn-ea"/>
                  <a:cs typeface="+mn-cs"/>
                </a:endParaRPr>
              </a:p>
            </p:txBody>
          </p:sp>
        </p:grpSp>
      </p:grpSp>
      <p:sp>
        <p:nvSpPr>
          <p:cNvPr id="4112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476250"/>
            <a:ext cx="7086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 smtClean="0"/>
              <a:t>Minta címstílusának szerkesztéséhez kattintson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 szövegstílusának szerkesztéséhez kattintson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 CE"/>
              <a:ea typeface="+mn-ea"/>
              <a:cs typeface="+mn-cs"/>
            </a:endParaRP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 CE"/>
              <a:ea typeface="+mn-ea"/>
              <a:cs typeface="+mn-cs"/>
            </a:endParaRP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BCE972-A565-4CF4-BD63-EC9BEE58D8E3}" type="slidenum">
              <a:rPr kumimoji="0" lang="hu-HU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 CE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 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186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707" r:id="rId12"/>
    <p:sldLayoutId id="2147483650" r:id="rId13"/>
    <p:sldLayoutId id="2147483657" r:id="rId14"/>
    <p:sldLayoutId id="2147483675" r:id="rId15"/>
  </p:sldLayoutIdLst>
  <p:transition>
    <p:cover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0">
          <a:solidFill>
            <a:srgbClr val="F0EEF4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j-ea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 C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 C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 C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 CE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 CE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 CE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 CE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 C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sz="3200">
          <a:solidFill>
            <a:srgbClr val="F0EEF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pitchFamily="2" charset="2"/>
        <a:buChar char="u"/>
        <a:defRPr sz="2800">
          <a:solidFill>
            <a:srgbClr val="F0EEF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400">
          <a:solidFill>
            <a:srgbClr val="F0EEF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pitchFamily="2" charset="2"/>
        <a:buChar char="u"/>
        <a:defRPr sz="2000">
          <a:solidFill>
            <a:srgbClr val="F0EEF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rgbClr val="F0EEF4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9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 defTabSz="685800"/>
            <a:fld id="{A34C8E60-E0C0-40A4-A6AD-436FA65C5F7F}" type="slidenum">
              <a:rPr lang="hu-HU" smtClean="0">
                <a:solidFill>
                  <a:srgbClr val="323232"/>
                </a:solidFill>
              </a:rPr>
              <a:pPr defTabSz="685800"/>
              <a:t>‹#›</a:t>
            </a:fld>
            <a:endParaRPr lang="hu-HU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548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defPPr>
        <a:defRPr sz="33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36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05740" algn="l" eaLnBrk="1" hangingPunct="1"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  <a:ea typeface="+mn-lt"/>
          <a:cs typeface="+mn-lt"/>
        </a:defRPr>
      </a:lvl1pPr>
      <a:lvl2pPr marL="418338" indent="-171450" algn="l" eaLnBrk="1" hangingPunct="1">
        <a:buClr>
          <a:schemeClr val="tx2"/>
        </a:buClr>
        <a:buFont typeface="Wingdings 2" pitchFamily="18" charset="2"/>
        <a:buChar char=""/>
        <a:defRPr sz="1650">
          <a:solidFill>
            <a:schemeClr val="tx1"/>
          </a:solidFill>
          <a:latin typeface="+mn-lt"/>
          <a:ea typeface="+mn-lt"/>
          <a:cs typeface="+mn-lt"/>
        </a:defRPr>
      </a:lvl2pPr>
      <a:lvl3pPr marL="610362" indent="-171450" algn="l" eaLnBrk="1" hangingPunct="1">
        <a:buClr>
          <a:schemeClr val="accent1"/>
        </a:buClr>
        <a:buFont typeface="Wingdings 2" pitchFamily="18" charset="2"/>
        <a:buChar char=""/>
        <a:defRPr sz="1500">
          <a:solidFill>
            <a:schemeClr val="tx1"/>
          </a:solidFill>
          <a:latin typeface="+mn-lt"/>
          <a:ea typeface="+mn-lt"/>
          <a:cs typeface="+mn-lt"/>
        </a:defRPr>
      </a:lvl3pPr>
      <a:lvl4pPr marL="802386" indent="-171450" algn="l" eaLnBrk="1" hangingPunct="1">
        <a:buClr>
          <a:schemeClr val="tx2"/>
        </a:buClr>
        <a:buFont typeface="Wingdings 2" pitchFamily="18" charset="2"/>
        <a:buChar char=""/>
        <a:defRPr sz="1350">
          <a:solidFill>
            <a:schemeClr val="tx1"/>
          </a:solidFill>
          <a:latin typeface="+mn-lt"/>
          <a:ea typeface="+mn-lt"/>
          <a:cs typeface="+mn-lt"/>
        </a:defRPr>
      </a:lvl4pPr>
      <a:lvl5pPr marL="987552" indent="-171450" algn="l" eaLnBrk="1" hangingPunct="1">
        <a:buClr>
          <a:schemeClr val="accent1"/>
        </a:buClr>
        <a:buFont typeface="Wingdings 2" pitchFamily="18" charset="2"/>
        <a:buChar char=""/>
        <a:defRPr sz="1350">
          <a:solidFill>
            <a:schemeClr val="tx1"/>
          </a:solidFill>
          <a:latin typeface="+mn-lt"/>
          <a:ea typeface="+mn-lt"/>
          <a:cs typeface="+mn-lt"/>
        </a:defRPr>
      </a:lvl5pPr>
      <a:lvl6pPr marL="1179576" indent="-171450" algn="l" eaLnBrk="1" hangingPunct="1">
        <a:buClr>
          <a:schemeClr val="tx2"/>
        </a:buClr>
        <a:buFont typeface="Wingdings 2" pitchFamily="18" charset="2"/>
        <a:buChar char=""/>
        <a:defRPr lang="en-US" sz="1200" baseline="0" smtClean="0">
          <a:latin typeface="+mn-lt"/>
        </a:defRPr>
      </a:lvl6pPr>
      <a:lvl7pPr marL="1364742" indent="-171450" algn="l" eaLnBrk="1" hangingPunct="1">
        <a:buClr>
          <a:schemeClr val="accent1"/>
        </a:buClr>
        <a:buFont typeface="Wingdings 2" pitchFamily="18" charset="2"/>
        <a:buChar char=""/>
        <a:defRPr lang="en-US" sz="1200" baseline="0" smtClean="0">
          <a:latin typeface="+mn-lt"/>
        </a:defRPr>
      </a:lvl7pPr>
      <a:lvl8pPr marL="1549908" indent="-171450" algn="l" eaLnBrk="1" hangingPunct="1">
        <a:buClr>
          <a:schemeClr val="tx2"/>
        </a:buClr>
        <a:buFont typeface="Wingdings 2" pitchFamily="18" charset="2"/>
        <a:buChar char=""/>
        <a:defRPr sz="1200" baseline="0">
          <a:latin typeface="+mn-lt"/>
        </a:defRPr>
      </a:lvl8pPr>
      <a:lvl9pPr marL="1735074" indent="-171450" algn="l" eaLnBrk="1" hangingPunct="1">
        <a:buClr>
          <a:schemeClr val="accent1"/>
        </a:buClr>
        <a:buFont typeface="Wingdings 2" pitchFamily="18" charset="2"/>
        <a:buChar char=""/>
        <a:defRPr sz="105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342900" eaLnBrk="1" hangingPunct="1"/>
      <a:lvl3pPr marL="685800" eaLnBrk="1" hangingPunct="1"/>
      <a:lvl4pPr marL="1028700" eaLnBrk="1" hangingPunct="1"/>
      <a:lvl5pPr marL="1371600" eaLnBrk="1" hangingPunct="1"/>
      <a:lvl6pPr marL="1714500" eaLnBrk="1" hangingPunct="1"/>
      <a:lvl7pPr marL="2057400" eaLnBrk="1" hangingPunct="1"/>
      <a:lvl8pPr marL="2400300" eaLnBrk="1" hangingPunct="1"/>
      <a:lvl9pPr marL="27432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2.xml"/><Relationship Id="rId7" Type="http://schemas.openxmlformats.org/officeDocument/2006/relationships/hyperlink" Target="bpmedia22.ppt" TargetMode="External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11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3.bin"/><Relationship Id="rId4" Type="http://schemas.openxmlformats.org/officeDocument/2006/relationships/hyperlink" Target="bpmedia2.ppt" TargetMode="External"/><Relationship Id="rId9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Relationship Id="rId5" Type="http://schemas.openxmlformats.org/officeDocument/2006/relationships/slide" Target="slide31.xml"/><Relationship Id="rId4" Type="http://schemas.openxmlformats.org/officeDocument/2006/relationships/slide" Target="slide1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4.xml"/><Relationship Id="rId7" Type="http://schemas.openxmlformats.org/officeDocument/2006/relationships/slide" Target="slide1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Relationship Id="rId6" Type="http://schemas.openxmlformats.org/officeDocument/2006/relationships/slide" Target="slide11.xml"/><Relationship Id="rId5" Type="http://schemas.openxmlformats.org/officeDocument/2006/relationships/slide" Target="slide7.xml"/><Relationship Id="rId4" Type="http://schemas.openxmlformats.org/officeDocument/2006/relationships/slide" Target="slide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18.xml"/><Relationship Id="rId7" Type="http://schemas.openxmlformats.org/officeDocument/2006/relationships/slide" Target="slide2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8.xml"/><Relationship Id="rId6" Type="http://schemas.openxmlformats.org/officeDocument/2006/relationships/slide" Target="slide14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8.xml"/><Relationship Id="rId5" Type="http://schemas.openxmlformats.org/officeDocument/2006/relationships/slide" Target="slide16.xml"/><Relationship Id="rId4" Type="http://schemas.openxmlformats.org/officeDocument/2006/relationships/image" Target="../media/image56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1765320"/>
          </a:xfrm>
        </p:spPr>
        <p:txBody>
          <a:bodyPr/>
          <a:lstStyle/>
          <a:p>
            <a:pPr algn="ctr"/>
            <a:r>
              <a:rPr lang="hu-HU" sz="4000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hu-HU" sz="3600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telemedicina</a:t>
            </a:r>
            <a:r>
              <a:rPr lang="hu-HU" sz="4000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bemutatása és oktatása valós környezetben</a:t>
            </a:r>
            <a:endParaRPr lang="hu-HU" sz="4000" cap="none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424165" y="6353293"/>
            <a:ext cx="3084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 smtClean="0">
                <a:latin typeface="Calibri" pitchFamily="34" charset="0"/>
                <a:cs typeface="Calibri" pitchFamily="34" charset="0"/>
              </a:rPr>
              <a:t>EFOP-3.6.1-16-2016-00008</a:t>
            </a:r>
            <a:endParaRPr lang="hu-HU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731940" y="4509120"/>
            <a:ext cx="523254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2000" dirty="0" smtClean="0">
                <a:latin typeface="Calibri" pitchFamily="34" charset="0"/>
                <a:cs typeface="Calibri" pitchFamily="34" charset="0"/>
              </a:rPr>
              <a:t>Szanyiné Dr.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Forczek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Erzsébet</a:t>
            </a:r>
            <a:endParaRPr lang="hu-HU" sz="20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hu-HU" dirty="0" smtClean="0">
                <a:latin typeface="Calibri" pitchFamily="34" charset="0"/>
                <a:cs typeface="Calibri" pitchFamily="34" charset="0"/>
              </a:rPr>
              <a:t>SZTE ÁOK, Orvosi Fizikai és Orvosi </a:t>
            </a:r>
            <a:br>
              <a:rPr lang="hu-HU" dirty="0" smtClean="0">
                <a:latin typeface="Calibri" pitchFamily="34" charset="0"/>
                <a:cs typeface="Calibri" pitchFamily="34" charset="0"/>
              </a:rPr>
            </a:br>
            <a:r>
              <a:rPr lang="hu-HU" dirty="0" smtClean="0">
                <a:latin typeface="Calibri" pitchFamily="34" charset="0"/>
                <a:cs typeface="Calibri" pitchFamily="34" charset="0"/>
              </a:rPr>
              <a:t>Informatikai Intézet</a:t>
            </a:r>
            <a:endParaRPr lang="hu-H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79512" y="6334720"/>
            <a:ext cx="3084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b="1" dirty="0" smtClean="0">
                <a:latin typeface="Calibri" pitchFamily="34" charset="0"/>
                <a:cs typeface="Calibri" pitchFamily="34" charset="0"/>
              </a:rPr>
              <a:t>Budapest 2017. október 25.</a:t>
            </a:r>
            <a:endParaRPr lang="hu-HU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395536" y="548680"/>
            <a:ext cx="936104" cy="1152128"/>
            <a:chOff x="128" y="174"/>
            <a:chExt cx="794" cy="1009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28" y="174"/>
              <a:ext cx="737" cy="1009"/>
              <a:chOff x="128" y="174"/>
              <a:chExt cx="737" cy="1009"/>
            </a:xfrm>
          </p:grpSpPr>
          <p:sp>
            <p:nvSpPr>
              <p:cNvPr id="13" name="Freeform 4"/>
              <p:cNvSpPr>
                <a:spLocks/>
              </p:cNvSpPr>
              <p:nvPr/>
            </p:nvSpPr>
            <p:spPr bwMode="ltGray">
              <a:xfrm>
                <a:off x="197" y="272"/>
                <a:ext cx="599" cy="815"/>
              </a:xfrm>
              <a:custGeom>
                <a:avLst/>
                <a:gdLst/>
                <a:ahLst/>
                <a:cxnLst>
                  <a:cxn ang="0">
                    <a:pos x="299" y="0"/>
                  </a:cxn>
                  <a:cxn ang="0">
                    <a:pos x="0" y="407"/>
                  </a:cxn>
                  <a:cxn ang="0">
                    <a:pos x="299" y="814"/>
                  </a:cxn>
                  <a:cxn ang="0">
                    <a:pos x="598" y="407"/>
                  </a:cxn>
                  <a:cxn ang="0">
                    <a:pos x="299" y="0"/>
                  </a:cxn>
                </a:cxnLst>
                <a:rect l="0" t="0" r="r" b="b"/>
                <a:pathLst>
                  <a:path w="599" h="815">
                    <a:moveTo>
                      <a:pt x="299" y="0"/>
                    </a:moveTo>
                    <a:lnTo>
                      <a:pt x="0" y="407"/>
                    </a:lnTo>
                    <a:lnTo>
                      <a:pt x="299" y="814"/>
                    </a:lnTo>
                    <a:lnTo>
                      <a:pt x="598" y="407"/>
                    </a:lnTo>
                    <a:lnTo>
                      <a:pt x="299" y="0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14" name="Group 5"/>
              <p:cNvGrpSpPr>
                <a:grpSpLocks/>
              </p:cNvGrpSpPr>
              <p:nvPr/>
            </p:nvGrpSpPr>
            <p:grpSpPr bwMode="auto">
              <a:xfrm>
                <a:off x="128" y="174"/>
                <a:ext cx="737" cy="505"/>
                <a:chOff x="128" y="174"/>
                <a:chExt cx="737" cy="505"/>
              </a:xfrm>
            </p:grpSpPr>
            <p:sp>
              <p:nvSpPr>
                <p:cNvPr id="18" name="Freeform 6"/>
                <p:cNvSpPr>
                  <a:spLocks/>
                </p:cNvSpPr>
                <p:nvPr/>
              </p:nvSpPr>
              <p:spPr bwMode="ltGray">
                <a:xfrm>
                  <a:off x="496" y="174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0" y="100"/>
                    </a:cxn>
                    <a:cxn ang="0">
                      <a:pos x="0" y="0"/>
                    </a:cxn>
                    <a:cxn ang="0">
                      <a:pos x="368" y="504"/>
                    </a:cxn>
                    <a:cxn ang="0">
                      <a:pos x="295" y="504"/>
                    </a:cxn>
                    <a:cxn ang="0">
                      <a:pos x="0" y="100"/>
                    </a:cxn>
                  </a:cxnLst>
                  <a:rect l="0" t="0" r="r" b="b"/>
                  <a:pathLst>
                    <a:path w="369" h="505">
                      <a:moveTo>
                        <a:pt x="0" y="100"/>
                      </a:moveTo>
                      <a:lnTo>
                        <a:pt x="0" y="0"/>
                      </a:lnTo>
                      <a:lnTo>
                        <a:pt x="368" y="504"/>
                      </a:lnTo>
                      <a:lnTo>
                        <a:pt x="295" y="504"/>
                      </a:lnTo>
                      <a:lnTo>
                        <a:pt x="0" y="10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9" name="Freeform 7"/>
                <p:cNvSpPr>
                  <a:spLocks/>
                </p:cNvSpPr>
                <p:nvPr/>
              </p:nvSpPr>
              <p:spPr bwMode="ltGray">
                <a:xfrm>
                  <a:off x="128" y="174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368" y="0"/>
                    </a:cxn>
                    <a:cxn ang="0">
                      <a:pos x="368" y="100"/>
                    </a:cxn>
                    <a:cxn ang="0">
                      <a:pos x="73" y="504"/>
                    </a:cxn>
                    <a:cxn ang="0">
                      <a:pos x="0" y="504"/>
                    </a:cxn>
                    <a:cxn ang="0">
                      <a:pos x="368" y="0"/>
                    </a:cxn>
                  </a:cxnLst>
                  <a:rect l="0" t="0" r="r" b="b"/>
                  <a:pathLst>
                    <a:path w="369" h="505">
                      <a:moveTo>
                        <a:pt x="368" y="0"/>
                      </a:moveTo>
                      <a:lnTo>
                        <a:pt x="368" y="100"/>
                      </a:lnTo>
                      <a:lnTo>
                        <a:pt x="73" y="504"/>
                      </a:lnTo>
                      <a:lnTo>
                        <a:pt x="0" y="504"/>
                      </a:lnTo>
                      <a:lnTo>
                        <a:pt x="368" y="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grpSp>
            <p:nvGrpSpPr>
              <p:cNvPr id="15" name="Group 8"/>
              <p:cNvGrpSpPr>
                <a:grpSpLocks/>
              </p:cNvGrpSpPr>
              <p:nvPr/>
            </p:nvGrpSpPr>
            <p:grpSpPr bwMode="auto">
              <a:xfrm>
                <a:off x="128" y="678"/>
                <a:ext cx="737" cy="505"/>
                <a:chOff x="128" y="678"/>
                <a:chExt cx="737" cy="505"/>
              </a:xfrm>
            </p:grpSpPr>
            <p:sp>
              <p:nvSpPr>
                <p:cNvPr id="16" name="Freeform 9"/>
                <p:cNvSpPr>
                  <a:spLocks/>
                </p:cNvSpPr>
                <p:nvPr/>
              </p:nvSpPr>
              <p:spPr bwMode="ltGray">
                <a:xfrm>
                  <a:off x="496" y="678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295" y="0"/>
                    </a:cxn>
                    <a:cxn ang="0">
                      <a:pos x="368" y="0"/>
                    </a:cxn>
                    <a:cxn ang="0">
                      <a:pos x="0" y="504"/>
                    </a:cxn>
                    <a:cxn ang="0">
                      <a:pos x="0" y="404"/>
                    </a:cxn>
                    <a:cxn ang="0">
                      <a:pos x="295" y="0"/>
                    </a:cxn>
                  </a:cxnLst>
                  <a:rect l="0" t="0" r="r" b="b"/>
                  <a:pathLst>
                    <a:path w="369" h="505">
                      <a:moveTo>
                        <a:pt x="295" y="0"/>
                      </a:moveTo>
                      <a:lnTo>
                        <a:pt x="368" y="0"/>
                      </a:lnTo>
                      <a:lnTo>
                        <a:pt x="0" y="504"/>
                      </a:lnTo>
                      <a:lnTo>
                        <a:pt x="0" y="404"/>
                      </a:lnTo>
                      <a:lnTo>
                        <a:pt x="295" y="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7" name="Freeform 10"/>
                <p:cNvSpPr>
                  <a:spLocks/>
                </p:cNvSpPr>
                <p:nvPr/>
              </p:nvSpPr>
              <p:spPr bwMode="ltGray">
                <a:xfrm>
                  <a:off x="128" y="678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73" y="0"/>
                    </a:cxn>
                    <a:cxn ang="0">
                      <a:pos x="368" y="404"/>
                    </a:cxn>
                    <a:cxn ang="0">
                      <a:pos x="368" y="504"/>
                    </a:cxn>
                    <a:cxn ang="0">
                      <a:pos x="0" y="0"/>
                    </a:cxn>
                    <a:cxn ang="0">
                      <a:pos x="73" y="0"/>
                    </a:cxn>
                  </a:cxnLst>
                  <a:rect l="0" t="0" r="r" b="b"/>
                  <a:pathLst>
                    <a:path w="369" h="505">
                      <a:moveTo>
                        <a:pt x="73" y="0"/>
                      </a:moveTo>
                      <a:lnTo>
                        <a:pt x="368" y="404"/>
                      </a:lnTo>
                      <a:lnTo>
                        <a:pt x="368" y="504"/>
                      </a:lnTo>
                      <a:lnTo>
                        <a:pt x="0" y="0"/>
                      </a:lnTo>
                      <a:lnTo>
                        <a:pt x="73" y="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</p:grpSp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397" y="211"/>
              <a:ext cx="525" cy="480"/>
              <a:chOff x="397" y="211"/>
              <a:chExt cx="525" cy="480"/>
            </a:xfrm>
          </p:grpSpPr>
          <p:sp>
            <p:nvSpPr>
              <p:cNvPr id="9" name="Freeform 12"/>
              <p:cNvSpPr>
                <a:spLocks/>
              </p:cNvSpPr>
              <p:nvPr/>
            </p:nvSpPr>
            <p:spPr bwMode="gray">
              <a:xfrm>
                <a:off x="397" y="211"/>
                <a:ext cx="525" cy="480"/>
              </a:xfrm>
              <a:custGeom>
                <a:avLst/>
                <a:gdLst/>
                <a:ahLst/>
                <a:cxnLst>
                  <a:cxn ang="0">
                    <a:pos x="225" y="217"/>
                  </a:cxn>
                  <a:cxn ang="0">
                    <a:pos x="133" y="0"/>
                  </a:cxn>
                  <a:cxn ang="0">
                    <a:pos x="263" y="193"/>
                  </a:cxn>
                  <a:cxn ang="0">
                    <a:pos x="393" y="0"/>
                  </a:cxn>
                  <a:cxn ang="0">
                    <a:pos x="299" y="217"/>
                  </a:cxn>
                  <a:cxn ang="0">
                    <a:pos x="524" y="240"/>
                  </a:cxn>
                  <a:cxn ang="0">
                    <a:pos x="298" y="262"/>
                  </a:cxn>
                  <a:cxn ang="0">
                    <a:pos x="393" y="479"/>
                  </a:cxn>
                  <a:cxn ang="0">
                    <a:pos x="263" y="286"/>
                  </a:cxn>
                  <a:cxn ang="0">
                    <a:pos x="133" y="479"/>
                  </a:cxn>
                  <a:cxn ang="0">
                    <a:pos x="224" y="263"/>
                  </a:cxn>
                  <a:cxn ang="0">
                    <a:pos x="0" y="240"/>
                  </a:cxn>
                  <a:cxn ang="0">
                    <a:pos x="225" y="217"/>
                  </a:cxn>
                </a:cxnLst>
                <a:rect l="0" t="0" r="r" b="b"/>
                <a:pathLst>
                  <a:path w="525" h="480">
                    <a:moveTo>
                      <a:pt x="225" y="217"/>
                    </a:moveTo>
                    <a:lnTo>
                      <a:pt x="133" y="0"/>
                    </a:lnTo>
                    <a:lnTo>
                      <a:pt x="263" y="193"/>
                    </a:lnTo>
                    <a:lnTo>
                      <a:pt x="393" y="0"/>
                    </a:lnTo>
                    <a:lnTo>
                      <a:pt x="299" y="217"/>
                    </a:lnTo>
                    <a:lnTo>
                      <a:pt x="524" y="240"/>
                    </a:lnTo>
                    <a:lnTo>
                      <a:pt x="298" y="262"/>
                    </a:lnTo>
                    <a:lnTo>
                      <a:pt x="393" y="479"/>
                    </a:lnTo>
                    <a:lnTo>
                      <a:pt x="263" y="286"/>
                    </a:lnTo>
                    <a:lnTo>
                      <a:pt x="133" y="479"/>
                    </a:lnTo>
                    <a:lnTo>
                      <a:pt x="224" y="263"/>
                    </a:lnTo>
                    <a:lnTo>
                      <a:pt x="0" y="240"/>
                    </a:lnTo>
                    <a:lnTo>
                      <a:pt x="225" y="217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" name="Freeform 13"/>
              <p:cNvSpPr>
                <a:spLocks/>
              </p:cNvSpPr>
              <p:nvPr/>
            </p:nvSpPr>
            <p:spPr bwMode="gray">
              <a:xfrm>
                <a:off x="469" y="276"/>
                <a:ext cx="382" cy="350"/>
              </a:xfrm>
              <a:custGeom>
                <a:avLst/>
                <a:gdLst/>
                <a:ahLst/>
                <a:cxnLst>
                  <a:cxn ang="0">
                    <a:pos x="153" y="153"/>
                  </a:cxn>
                  <a:cxn ang="0">
                    <a:pos x="95" y="0"/>
                  </a:cxn>
                  <a:cxn ang="0">
                    <a:pos x="191" y="128"/>
                  </a:cxn>
                  <a:cxn ang="0">
                    <a:pos x="284" y="0"/>
                  </a:cxn>
                  <a:cxn ang="0">
                    <a:pos x="227" y="153"/>
                  </a:cxn>
                  <a:cxn ang="0">
                    <a:pos x="381" y="175"/>
                  </a:cxn>
                  <a:cxn ang="0">
                    <a:pos x="226" y="196"/>
                  </a:cxn>
                  <a:cxn ang="0">
                    <a:pos x="284" y="349"/>
                  </a:cxn>
                  <a:cxn ang="0">
                    <a:pos x="191" y="221"/>
                  </a:cxn>
                  <a:cxn ang="0">
                    <a:pos x="95" y="349"/>
                  </a:cxn>
                  <a:cxn ang="0">
                    <a:pos x="152" y="198"/>
                  </a:cxn>
                  <a:cxn ang="0">
                    <a:pos x="0" y="175"/>
                  </a:cxn>
                  <a:cxn ang="0">
                    <a:pos x="153" y="153"/>
                  </a:cxn>
                </a:cxnLst>
                <a:rect l="0" t="0" r="r" b="b"/>
                <a:pathLst>
                  <a:path w="382" h="350">
                    <a:moveTo>
                      <a:pt x="153" y="153"/>
                    </a:moveTo>
                    <a:lnTo>
                      <a:pt x="95" y="0"/>
                    </a:lnTo>
                    <a:lnTo>
                      <a:pt x="191" y="128"/>
                    </a:lnTo>
                    <a:lnTo>
                      <a:pt x="284" y="0"/>
                    </a:lnTo>
                    <a:lnTo>
                      <a:pt x="227" y="153"/>
                    </a:lnTo>
                    <a:lnTo>
                      <a:pt x="381" y="175"/>
                    </a:lnTo>
                    <a:lnTo>
                      <a:pt x="226" y="196"/>
                    </a:lnTo>
                    <a:lnTo>
                      <a:pt x="284" y="349"/>
                    </a:lnTo>
                    <a:lnTo>
                      <a:pt x="191" y="221"/>
                    </a:lnTo>
                    <a:lnTo>
                      <a:pt x="95" y="349"/>
                    </a:lnTo>
                    <a:lnTo>
                      <a:pt x="152" y="198"/>
                    </a:lnTo>
                    <a:lnTo>
                      <a:pt x="0" y="175"/>
                    </a:lnTo>
                    <a:lnTo>
                      <a:pt x="153" y="153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/>
            </p:nvSpPr>
            <p:spPr bwMode="gray">
              <a:xfrm>
                <a:off x="525" y="285"/>
                <a:ext cx="270" cy="332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122" y="143"/>
                  </a:cxn>
                  <a:cxn ang="0">
                    <a:pos x="135" y="0"/>
                  </a:cxn>
                  <a:cxn ang="0">
                    <a:pos x="147" y="143"/>
                  </a:cxn>
                  <a:cxn ang="0">
                    <a:pos x="268" y="82"/>
                  </a:cxn>
                  <a:cxn ang="0">
                    <a:pos x="159" y="166"/>
                  </a:cxn>
                  <a:cxn ang="0">
                    <a:pos x="269" y="249"/>
                  </a:cxn>
                  <a:cxn ang="0">
                    <a:pos x="147" y="189"/>
                  </a:cxn>
                  <a:cxn ang="0">
                    <a:pos x="135" y="331"/>
                  </a:cxn>
                  <a:cxn ang="0">
                    <a:pos x="122" y="189"/>
                  </a:cxn>
                  <a:cxn ang="0">
                    <a:pos x="0" y="249"/>
                  </a:cxn>
                  <a:cxn ang="0">
                    <a:pos x="110" y="166"/>
                  </a:cxn>
                  <a:cxn ang="0">
                    <a:pos x="0" y="84"/>
                  </a:cxn>
                </a:cxnLst>
                <a:rect l="0" t="0" r="r" b="b"/>
                <a:pathLst>
                  <a:path w="270" h="332">
                    <a:moveTo>
                      <a:pt x="0" y="84"/>
                    </a:moveTo>
                    <a:lnTo>
                      <a:pt x="122" y="143"/>
                    </a:lnTo>
                    <a:lnTo>
                      <a:pt x="135" y="0"/>
                    </a:lnTo>
                    <a:lnTo>
                      <a:pt x="147" y="143"/>
                    </a:lnTo>
                    <a:lnTo>
                      <a:pt x="268" y="82"/>
                    </a:lnTo>
                    <a:lnTo>
                      <a:pt x="159" y="166"/>
                    </a:lnTo>
                    <a:lnTo>
                      <a:pt x="269" y="249"/>
                    </a:lnTo>
                    <a:lnTo>
                      <a:pt x="147" y="189"/>
                    </a:lnTo>
                    <a:lnTo>
                      <a:pt x="135" y="331"/>
                    </a:lnTo>
                    <a:lnTo>
                      <a:pt x="122" y="189"/>
                    </a:lnTo>
                    <a:lnTo>
                      <a:pt x="0" y="249"/>
                    </a:lnTo>
                    <a:lnTo>
                      <a:pt x="110" y="166"/>
                    </a:lnTo>
                    <a:lnTo>
                      <a:pt x="0" y="84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/>
            </p:nvSpPr>
            <p:spPr bwMode="gray">
              <a:xfrm>
                <a:off x="626" y="408"/>
                <a:ext cx="68" cy="85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27" y="30"/>
                  </a:cxn>
                  <a:cxn ang="0">
                    <a:pos x="33" y="0"/>
                  </a:cxn>
                  <a:cxn ang="0">
                    <a:pos x="39" y="30"/>
                  </a:cxn>
                  <a:cxn ang="0">
                    <a:pos x="67" y="20"/>
                  </a:cxn>
                  <a:cxn ang="0">
                    <a:pos x="45" y="42"/>
                  </a:cxn>
                  <a:cxn ang="0">
                    <a:pos x="67" y="62"/>
                  </a:cxn>
                  <a:cxn ang="0">
                    <a:pos x="39" y="52"/>
                  </a:cxn>
                  <a:cxn ang="0">
                    <a:pos x="33" y="84"/>
                  </a:cxn>
                  <a:cxn ang="0">
                    <a:pos x="27" y="52"/>
                  </a:cxn>
                  <a:cxn ang="0">
                    <a:pos x="0" y="62"/>
                  </a:cxn>
                  <a:cxn ang="0">
                    <a:pos x="21" y="42"/>
                  </a:cxn>
                  <a:cxn ang="0">
                    <a:pos x="0" y="20"/>
                  </a:cxn>
                </a:cxnLst>
                <a:rect l="0" t="0" r="r" b="b"/>
                <a:pathLst>
                  <a:path w="68" h="85">
                    <a:moveTo>
                      <a:pt x="0" y="20"/>
                    </a:moveTo>
                    <a:lnTo>
                      <a:pt x="27" y="30"/>
                    </a:lnTo>
                    <a:lnTo>
                      <a:pt x="33" y="0"/>
                    </a:lnTo>
                    <a:lnTo>
                      <a:pt x="39" y="30"/>
                    </a:lnTo>
                    <a:lnTo>
                      <a:pt x="67" y="20"/>
                    </a:lnTo>
                    <a:lnTo>
                      <a:pt x="45" y="42"/>
                    </a:lnTo>
                    <a:lnTo>
                      <a:pt x="67" y="62"/>
                    </a:lnTo>
                    <a:lnTo>
                      <a:pt x="39" y="52"/>
                    </a:lnTo>
                    <a:lnTo>
                      <a:pt x="33" y="84"/>
                    </a:lnTo>
                    <a:lnTo>
                      <a:pt x="27" y="52"/>
                    </a:lnTo>
                    <a:lnTo>
                      <a:pt x="0" y="62"/>
                    </a:lnTo>
                    <a:lnTo>
                      <a:pt x="21" y="42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F9F9F9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Kép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40568" y="2636912"/>
            <a:ext cx="10297143" cy="381642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210644" y="1700808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Cél – Célcsoport – Bemutatási eszköz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1331640" y="620688"/>
            <a:ext cx="6726560" cy="720080"/>
          </a:xfrm>
          <a:prstGeom prst="rect">
            <a:avLst/>
          </a:prstGeom>
        </p:spPr>
        <p:txBody>
          <a:bodyPr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36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Betegtájékoztatás (stroke)</a:t>
            </a:r>
          </a:p>
        </p:txBody>
      </p:sp>
    </p:spTree>
    <p:extLst>
      <p:ext uri="{BB962C8B-B14F-4D97-AF65-F5344CB8AC3E}">
        <p14:creationId xmlns:p14="http://schemas.microsoft.com/office/powerpoint/2010/main" val="294222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7544" y="1740878"/>
            <a:ext cx="8280920" cy="972104"/>
          </a:xfr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t"/>
            <a:r>
              <a:rPr lang="hu-HU" sz="3000" b="0" dirty="0" smtClean="0">
                <a:solidFill>
                  <a:schemeClr val="tx1"/>
                </a:solidFill>
                <a:effectLst/>
              </a:rPr>
              <a:t>Mely egészségügyi tartalom jut el betegeinkhez?</a:t>
            </a:r>
            <a:endParaRPr lang="hu-HU" sz="30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71700" y="3753036"/>
            <a:ext cx="5346594" cy="1263850"/>
          </a:xfrm>
        </p:spPr>
        <p:txBody>
          <a:bodyPr vert="horz">
            <a:normAutofit/>
          </a:bodyPr>
          <a:lstStyle/>
          <a:p>
            <a:pPr marL="274320" indent="-192024">
              <a:spcAft>
                <a:spcPts val="900"/>
              </a:spcAft>
            </a:pPr>
            <a:endParaRPr lang="hu-HU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  <a:p>
            <a:pPr marL="274320" indent="-192024">
              <a:spcAft>
                <a:spcPts val="900"/>
              </a:spcAft>
            </a:pPr>
            <a:endParaRPr lang="hu-HU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1331640" y="620688"/>
            <a:ext cx="6726560" cy="720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Egészségszervezési kérdések</a:t>
            </a:r>
            <a:endParaRPr kumimoji="0" lang="hu-HU" sz="36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 bwMode="auto">
          <a:xfrm>
            <a:off x="467544" y="2503931"/>
            <a:ext cx="8280920" cy="97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Mely egészségügyi eszköz jut el betegeinkhez?</a:t>
            </a:r>
            <a:endParaRPr kumimoji="0" lang="hu-HU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 bwMode="auto">
          <a:xfrm>
            <a:off x="467544" y="3266984"/>
            <a:ext cx="8280920" cy="97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Milyen szintű gondoskodás jut el betegeinkhez?</a:t>
            </a:r>
            <a:endParaRPr kumimoji="0" lang="hu-HU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38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7837"/>
            <a:ext cx="8344088" cy="4525963"/>
          </a:xfrm>
        </p:spPr>
        <p:txBody>
          <a:bodyPr>
            <a:normAutofit/>
          </a:bodyPr>
          <a:lstStyle/>
          <a:p>
            <a:pPr marL="342900" lvl="1" indent="-342900">
              <a:buNone/>
            </a:pPr>
            <a:r>
              <a:rPr lang="hu-H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Táv-konzílium, távdiagnosztika: </a:t>
            </a:r>
          </a:p>
          <a:p>
            <a:pPr marL="0" lvl="1" indent="17463">
              <a:buNone/>
            </a:pP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 diagnózist távoli, </a:t>
            </a:r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orvos/szakszemélyzet 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alakítja </a:t>
            </a:r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kommunikációs eszközökön </a:t>
            </a: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ke</a:t>
            </a:r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resztül</a:t>
            </a:r>
          </a:p>
          <a:p>
            <a:pPr>
              <a:buNone/>
            </a:pPr>
            <a:endParaRPr lang="hu-HU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pPr>
              <a:buNone/>
            </a:pPr>
            <a:r>
              <a:rPr lang="hu-H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Táv-manipuláció:</a:t>
            </a:r>
          </a:p>
          <a:p>
            <a:pPr marL="0" lvl="1" indent="0">
              <a:buNone/>
            </a:pPr>
            <a:r>
              <a:rPr lang="hu-H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 beavatkozást végző személy távérzékelőkre támaszkodva távolról vezérli a történéseket (az interakciót igénylő beavatkozást)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073A-A639-4278-83F9-21BEB3CBDCEB}" type="slidenum">
              <a:rPr lang="hu-HU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12</a:t>
            </a:fld>
            <a:endParaRPr lang="hu-H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4725144"/>
            <a:ext cx="3581216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églalap 3"/>
          <p:cNvSpPr/>
          <p:nvPr/>
        </p:nvSpPr>
        <p:spPr>
          <a:xfrm>
            <a:off x="2195736" y="5595422"/>
            <a:ext cx="3168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Egy da 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Vinci </a:t>
            </a:r>
            <a:r>
              <a:rPr lang="hu-HU" sz="16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Robot segítségével visszavarrják a szőlőszem héját</a:t>
            </a:r>
            <a:endParaRPr lang="hu-HU" sz="1600" dirty="0"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22" name="Cím 1"/>
          <p:cNvSpPr txBox="1">
            <a:spLocks/>
          </p:cNvSpPr>
          <p:nvPr/>
        </p:nvSpPr>
        <p:spPr>
          <a:xfrm>
            <a:off x="1202775" y="620688"/>
            <a:ext cx="7473681" cy="720080"/>
          </a:xfrm>
          <a:prstGeom prst="rect">
            <a:avLst/>
          </a:prstGeom>
        </p:spPr>
        <p:txBody>
          <a:bodyPr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36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itchFamily="34" charset="0"/>
              </a:rPr>
              <a:t>Telemedicina megjelenésének típusai </a:t>
            </a:r>
            <a:endParaRPr lang="hu-HU" sz="3600" b="1" kern="0" dirty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+mj-ea"/>
              <a:cs typeface="Calibri" pitchFamily="34" charset="0"/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395536" y="548680"/>
            <a:ext cx="936104" cy="1152128"/>
            <a:chOff x="128" y="174"/>
            <a:chExt cx="794" cy="1009"/>
          </a:xfrm>
        </p:grpSpPr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128" y="174"/>
              <a:ext cx="737" cy="1009"/>
              <a:chOff x="128" y="174"/>
              <a:chExt cx="737" cy="1009"/>
            </a:xfrm>
          </p:grpSpPr>
          <p:sp>
            <p:nvSpPr>
              <p:cNvPr id="15" name="Freeform 4"/>
              <p:cNvSpPr>
                <a:spLocks/>
              </p:cNvSpPr>
              <p:nvPr/>
            </p:nvSpPr>
            <p:spPr bwMode="ltGray">
              <a:xfrm>
                <a:off x="197" y="272"/>
                <a:ext cx="599" cy="815"/>
              </a:xfrm>
              <a:custGeom>
                <a:avLst/>
                <a:gdLst/>
                <a:ahLst/>
                <a:cxnLst>
                  <a:cxn ang="0">
                    <a:pos x="299" y="0"/>
                  </a:cxn>
                  <a:cxn ang="0">
                    <a:pos x="0" y="407"/>
                  </a:cxn>
                  <a:cxn ang="0">
                    <a:pos x="299" y="814"/>
                  </a:cxn>
                  <a:cxn ang="0">
                    <a:pos x="598" y="407"/>
                  </a:cxn>
                  <a:cxn ang="0">
                    <a:pos x="299" y="0"/>
                  </a:cxn>
                </a:cxnLst>
                <a:rect l="0" t="0" r="r" b="b"/>
                <a:pathLst>
                  <a:path w="599" h="815">
                    <a:moveTo>
                      <a:pt x="299" y="0"/>
                    </a:moveTo>
                    <a:lnTo>
                      <a:pt x="0" y="407"/>
                    </a:lnTo>
                    <a:lnTo>
                      <a:pt x="299" y="814"/>
                    </a:lnTo>
                    <a:lnTo>
                      <a:pt x="598" y="407"/>
                    </a:lnTo>
                    <a:lnTo>
                      <a:pt x="299" y="0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6" name="Group 5"/>
              <p:cNvGrpSpPr>
                <a:grpSpLocks/>
              </p:cNvGrpSpPr>
              <p:nvPr/>
            </p:nvGrpSpPr>
            <p:grpSpPr bwMode="auto">
              <a:xfrm>
                <a:off x="128" y="174"/>
                <a:ext cx="737" cy="505"/>
                <a:chOff x="128" y="174"/>
                <a:chExt cx="737" cy="505"/>
              </a:xfrm>
            </p:grpSpPr>
            <p:sp>
              <p:nvSpPr>
                <p:cNvPr id="20" name="Freeform 6"/>
                <p:cNvSpPr>
                  <a:spLocks/>
                </p:cNvSpPr>
                <p:nvPr/>
              </p:nvSpPr>
              <p:spPr bwMode="ltGray">
                <a:xfrm>
                  <a:off x="496" y="174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0" y="100"/>
                    </a:cxn>
                    <a:cxn ang="0">
                      <a:pos x="0" y="0"/>
                    </a:cxn>
                    <a:cxn ang="0">
                      <a:pos x="368" y="504"/>
                    </a:cxn>
                    <a:cxn ang="0">
                      <a:pos x="295" y="504"/>
                    </a:cxn>
                    <a:cxn ang="0">
                      <a:pos x="0" y="100"/>
                    </a:cxn>
                  </a:cxnLst>
                  <a:rect l="0" t="0" r="r" b="b"/>
                  <a:pathLst>
                    <a:path w="369" h="505">
                      <a:moveTo>
                        <a:pt x="0" y="100"/>
                      </a:moveTo>
                      <a:lnTo>
                        <a:pt x="0" y="0"/>
                      </a:lnTo>
                      <a:lnTo>
                        <a:pt x="368" y="504"/>
                      </a:lnTo>
                      <a:lnTo>
                        <a:pt x="295" y="504"/>
                      </a:lnTo>
                      <a:lnTo>
                        <a:pt x="0" y="10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" name="Freeform 7"/>
                <p:cNvSpPr>
                  <a:spLocks/>
                </p:cNvSpPr>
                <p:nvPr/>
              </p:nvSpPr>
              <p:spPr bwMode="ltGray">
                <a:xfrm>
                  <a:off x="128" y="174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368" y="0"/>
                    </a:cxn>
                    <a:cxn ang="0">
                      <a:pos x="368" y="100"/>
                    </a:cxn>
                    <a:cxn ang="0">
                      <a:pos x="73" y="504"/>
                    </a:cxn>
                    <a:cxn ang="0">
                      <a:pos x="0" y="504"/>
                    </a:cxn>
                    <a:cxn ang="0">
                      <a:pos x="368" y="0"/>
                    </a:cxn>
                  </a:cxnLst>
                  <a:rect l="0" t="0" r="r" b="b"/>
                  <a:pathLst>
                    <a:path w="369" h="505">
                      <a:moveTo>
                        <a:pt x="368" y="0"/>
                      </a:moveTo>
                      <a:lnTo>
                        <a:pt x="368" y="100"/>
                      </a:lnTo>
                      <a:lnTo>
                        <a:pt x="73" y="504"/>
                      </a:lnTo>
                      <a:lnTo>
                        <a:pt x="0" y="504"/>
                      </a:lnTo>
                      <a:lnTo>
                        <a:pt x="368" y="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7" name="Group 8"/>
              <p:cNvGrpSpPr>
                <a:grpSpLocks/>
              </p:cNvGrpSpPr>
              <p:nvPr/>
            </p:nvGrpSpPr>
            <p:grpSpPr bwMode="auto">
              <a:xfrm>
                <a:off x="128" y="678"/>
                <a:ext cx="737" cy="505"/>
                <a:chOff x="128" y="678"/>
                <a:chExt cx="737" cy="505"/>
              </a:xfrm>
            </p:grpSpPr>
            <p:sp>
              <p:nvSpPr>
                <p:cNvPr id="18" name="Freeform 9"/>
                <p:cNvSpPr>
                  <a:spLocks/>
                </p:cNvSpPr>
                <p:nvPr/>
              </p:nvSpPr>
              <p:spPr bwMode="ltGray">
                <a:xfrm>
                  <a:off x="496" y="678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295" y="0"/>
                    </a:cxn>
                    <a:cxn ang="0">
                      <a:pos x="368" y="0"/>
                    </a:cxn>
                    <a:cxn ang="0">
                      <a:pos x="0" y="504"/>
                    </a:cxn>
                    <a:cxn ang="0">
                      <a:pos x="0" y="404"/>
                    </a:cxn>
                    <a:cxn ang="0">
                      <a:pos x="295" y="0"/>
                    </a:cxn>
                  </a:cxnLst>
                  <a:rect l="0" t="0" r="r" b="b"/>
                  <a:pathLst>
                    <a:path w="369" h="505">
                      <a:moveTo>
                        <a:pt x="295" y="0"/>
                      </a:moveTo>
                      <a:lnTo>
                        <a:pt x="368" y="0"/>
                      </a:lnTo>
                      <a:lnTo>
                        <a:pt x="0" y="504"/>
                      </a:lnTo>
                      <a:lnTo>
                        <a:pt x="0" y="404"/>
                      </a:lnTo>
                      <a:lnTo>
                        <a:pt x="295" y="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" name="Freeform 10"/>
                <p:cNvSpPr>
                  <a:spLocks/>
                </p:cNvSpPr>
                <p:nvPr/>
              </p:nvSpPr>
              <p:spPr bwMode="ltGray">
                <a:xfrm>
                  <a:off x="128" y="678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73" y="0"/>
                    </a:cxn>
                    <a:cxn ang="0">
                      <a:pos x="368" y="404"/>
                    </a:cxn>
                    <a:cxn ang="0">
                      <a:pos x="368" y="504"/>
                    </a:cxn>
                    <a:cxn ang="0">
                      <a:pos x="0" y="0"/>
                    </a:cxn>
                    <a:cxn ang="0">
                      <a:pos x="73" y="0"/>
                    </a:cxn>
                  </a:cxnLst>
                  <a:rect l="0" t="0" r="r" b="b"/>
                  <a:pathLst>
                    <a:path w="369" h="505">
                      <a:moveTo>
                        <a:pt x="73" y="0"/>
                      </a:moveTo>
                      <a:lnTo>
                        <a:pt x="368" y="404"/>
                      </a:lnTo>
                      <a:lnTo>
                        <a:pt x="368" y="504"/>
                      </a:lnTo>
                      <a:lnTo>
                        <a:pt x="0" y="0"/>
                      </a:lnTo>
                      <a:lnTo>
                        <a:pt x="73" y="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397" y="211"/>
              <a:ext cx="525" cy="480"/>
              <a:chOff x="397" y="211"/>
              <a:chExt cx="525" cy="480"/>
            </a:xfrm>
          </p:grpSpPr>
          <p:sp>
            <p:nvSpPr>
              <p:cNvPr id="11" name="Freeform 12"/>
              <p:cNvSpPr>
                <a:spLocks/>
              </p:cNvSpPr>
              <p:nvPr/>
            </p:nvSpPr>
            <p:spPr bwMode="gray">
              <a:xfrm>
                <a:off x="397" y="211"/>
                <a:ext cx="525" cy="480"/>
              </a:xfrm>
              <a:custGeom>
                <a:avLst/>
                <a:gdLst/>
                <a:ahLst/>
                <a:cxnLst>
                  <a:cxn ang="0">
                    <a:pos x="225" y="217"/>
                  </a:cxn>
                  <a:cxn ang="0">
                    <a:pos x="133" y="0"/>
                  </a:cxn>
                  <a:cxn ang="0">
                    <a:pos x="263" y="193"/>
                  </a:cxn>
                  <a:cxn ang="0">
                    <a:pos x="393" y="0"/>
                  </a:cxn>
                  <a:cxn ang="0">
                    <a:pos x="299" y="217"/>
                  </a:cxn>
                  <a:cxn ang="0">
                    <a:pos x="524" y="240"/>
                  </a:cxn>
                  <a:cxn ang="0">
                    <a:pos x="298" y="262"/>
                  </a:cxn>
                  <a:cxn ang="0">
                    <a:pos x="393" y="479"/>
                  </a:cxn>
                  <a:cxn ang="0">
                    <a:pos x="263" y="286"/>
                  </a:cxn>
                  <a:cxn ang="0">
                    <a:pos x="133" y="479"/>
                  </a:cxn>
                  <a:cxn ang="0">
                    <a:pos x="224" y="263"/>
                  </a:cxn>
                  <a:cxn ang="0">
                    <a:pos x="0" y="240"/>
                  </a:cxn>
                  <a:cxn ang="0">
                    <a:pos x="225" y="217"/>
                  </a:cxn>
                </a:cxnLst>
                <a:rect l="0" t="0" r="r" b="b"/>
                <a:pathLst>
                  <a:path w="525" h="480">
                    <a:moveTo>
                      <a:pt x="225" y="217"/>
                    </a:moveTo>
                    <a:lnTo>
                      <a:pt x="133" y="0"/>
                    </a:lnTo>
                    <a:lnTo>
                      <a:pt x="263" y="193"/>
                    </a:lnTo>
                    <a:lnTo>
                      <a:pt x="393" y="0"/>
                    </a:lnTo>
                    <a:lnTo>
                      <a:pt x="299" y="217"/>
                    </a:lnTo>
                    <a:lnTo>
                      <a:pt x="524" y="240"/>
                    </a:lnTo>
                    <a:lnTo>
                      <a:pt x="298" y="262"/>
                    </a:lnTo>
                    <a:lnTo>
                      <a:pt x="393" y="479"/>
                    </a:lnTo>
                    <a:lnTo>
                      <a:pt x="263" y="286"/>
                    </a:lnTo>
                    <a:lnTo>
                      <a:pt x="133" y="479"/>
                    </a:lnTo>
                    <a:lnTo>
                      <a:pt x="224" y="263"/>
                    </a:lnTo>
                    <a:lnTo>
                      <a:pt x="0" y="240"/>
                    </a:lnTo>
                    <a:lnTo>
                      <a:pt x="225" y="217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gray">
              <a:xfrm>
                <a:off x="469" y="276"/>
                <a:ext cx="382" cy="350"/>
              </a:xfrm>
              <a:custGeom>
                <a:avLst/>
                <a:gdLst/>
                <a:ahLst/>
                <a:cxnLst>
                  <a:cxn ang="0">
                    <a:pos x="153" y="153"/>
                  </a:cxn>
                  <a:cxn ang="0">
                    <a:pos x="95" y="0"/>
                  </a:cxn>
                  <a:cxn ang="0">
                    <a:pos x="191" y="128"/>
                  </a:cxn>
                  <a:cxn ang="0">
                    <a:pos x="284" y="0"/>
                  </a:cxn>
                  <a:cxn ang="0">
                    <a:pos x="227" y="153"/>
                  </a:cxn>
                  <a:cxn ang="0">
                    <a:pos x="381" y="175"/>
                  </a:cxn>
                  <a:cxn ang="0">
                    <a:pos x="226" y="196"/>
                  </a:cxn>
                  <a:cxn ang="0">
                    <a:pos x="284" y="349"/>
                  </a:cxn>
                  <a:cxn ang="0">
                    <a:pos x="191" y="221"/>
                  </a:cxn>
                  <a:cxn ang="0">
                    <a:pos x="95" y="349"/>
                  </a:cxn>
                  <a:cxn ang="0">
                    <a:pos x="152" y="198"/>
                  </a:cxn>
                  <a:cxn ang="0">
                    <a:pos x="0" y="175"/>
                  </a:cxn>
                  <a:cxn ang="0">
                    <a:pos x="153" y="153"/>
                  </a:cxn>
                </a:cxnLst>
                <a:rect l="0" t="0" r="r" b="b"/>
                <a:pathLst>
                  <a:path w="382" h="350">
                    <a:moveTo>
                      <a:pt x="153" y="153"/>
                    </a:moveTo>
                    <a:lnTo>
                      <a:pt x="95" y="0"/>
                    </a:lnTo>
                    <a:lnTo>
                      <a:pt x="191" y="128"/>
                    </a:lnTo>
                    <a:lnTo>
                      <a:pt x="284" y="0"/>
                    </a:lnTo>
                    <a:lnTo>
                      <a:pt x="227" y="153"/>
                    </a:lnTo>
                    <a:lnTo>
                      <a:pt x="381" y="175"/>
                    </a:lnTo>
                    <a:lnTo>
                      <a:pt x="226" y="196"/>
                    </a:lnTo>
                    <a:lnTo>
                      <a:pt x="284" y="349"/>
                    </a:lnTo>
                    <a:lnTo>
                      <a:pt x="191" y="221"/>
                    </a:lnTo>
                    <a:lnTo>
                      <a:pt x="95" y="349"/>
                    </a:lnTo>
                    <a:lnTo>
                      <a:pt x="152" y="198"/>
                    </a:lnTo>
                    <a:lnTo>
                      <a:pt x="0" y="175"/>
                    </a:lnTo>
                    <a:lnTo>
                      <a:pt x="153" y="153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gray">
              <a:xfrm>
                <a:off x="525" y="285"/>
                <a:ext cx="270" cy="332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122" y="143"/>
                  </a:cxn>
                  <a:cxn ang="0">
                    <a:pos x="135" y="0"/>
                  </a:cxn>
                  <a:cxn ang="0">
                    <a:pos x="147" y="143"/>
                  </a:cxn>
                  <a:cxn ang="0">
                    <a:pos x="268" y="82"/>
                  </a:cxn>
                  <a:cxn ang="0">
                    <a:pos x="159" y="166"/>
                  </a:cxn>
                  <a:cxn ang="0">
                    <a:pos x="269" y="249"/>
                  </a:cxn>
                  <a:cxn ang="0">
                    <a:pos x="147" y="189"/>
                  </a:cxn>
                  <a:cxn ang="0">
                    <a:pos x="135" y="331"/>
                  </a:cxn>
                  <a:cxn ang="0">
                    <a:pos x="122" y="189"/>
                  </a:cxn>
                  <a:cxn ang="0">
                    <a:pos x="0" y="249"/>
                  </a:cxn>
                  <a:cxn ang="0">
                    <a:pos x="110" y="166"/>
                  </a:cxn>
                  <a:cxn ang="0">
                    <a:pos x="0" y="84"/>
                  </a:cxn>
                </a:cxnLst>
                <a:rect l="0" t="0" r="r" b="b"/>
                <a:pathLst>
                  <a:path w="270" h="332">
                    <a:moveTo>
                      <a:pt x="0" y="84"/>
                    </a:moveTo>
                    <a:lnTo>
                      <a:pt x="122" y="143"/>
                    </a:lnTo>
                    <a:lnTo>
                      <a:pt x="135" y="0"/>
                    </a:lnTo>
                    <a:lnTo>
                      <a:pt x="147" y="143"/>
                    </a:lnTo>
                    <a:lnTo>
                      <a:pt x="268" y="82"/>
                    </a:lnTo>
                    <a:lnTo>
                      <a:pt x="159" y="166"/>
                    </a:lnTo>
                    <a:lnTo>
                      <a:pt x="269" y="249"/>
                    </a:lnTo>
                    <a:lnTo>
                      <a:pt x="147" y="189"/>
                    </a:lnTo>
                    <a:lnTo>
                      <a:pt x="135" y="331"/>
                    </a:lnTo>
                    <a:lnTo>
                      <a:pt x="122" y="189"/>
                    </a:lnTo>
                    <a:lnTo>
                      <a:pt x="0" y="249"/>
                    </a:lnTo>
                    <a:lnTo>
                      <a:pt x="110" y="166"/>
                    </a:lnTo>
                    <a:lnTo>
                      <a:pt x="0" y="84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gray">
              <a:xfrm>
                <a:off x="626" y="408"/>
                <a:ext cx="68" cy="85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27" y="30"/>
                  </a:cxn>
                  <a:cxn ang="0">
                    <a:pos x="33" y="0"/>
                  </a:cxn>
                  <a:cxn ang="0">
                    <a:pos x="39" y="30"/>
                  </a:cxn>
                  <a:cxn ang="0">
                    <a:pos x="67" y="20"/>
                  </a:cxn>
                  <a:cxn ang="0">
                    <a:pos x="45" y="42"/>
                  </a:cxn>
                  <a:cxn ang="0">
                    <a:pos x="67" y="62"/>
                  </a:cxn>
                  <a:cxn ang="0">
                    <a:pos x="39" y="52"/>
                  </a:cxn>
                  <a:cxn ang="0">
                    <a:pos x="33" y="84"/>
                  </a:cxn>
                  <a:cxn ang="0">
                    <a:pos x="27" y="52"/>
                  </a:cxn>
                  <a:cxn ang="0">
                    <a:pos x="0" y="62"/>
                  </a:cxn>
                  <a:cxn ang="0">
                    <a:pos x="21" y="42"/>
                  </a:cxn>
                  <a:cxn ang="0">
                    <a:pos x="0" y="20"/>
                  </a:cxn>
                </a:cxnLst>
                <a:rect l="0" t="0" r="r" b="b"/>
                <a:pathLst>
                  <a:path w="68" h="85">
                    <a:moveTo>
                      <a:pt x="0" y="20"/>
                    </a:moveTo>
                    <a:lnTo>
                      <a:pt x="27" y="30"/>
                    </a:lnTo>
                    <a:lnTo>
                      <a:pt x="33" y="0"/>
                    </a:lnTo>
                    <a:lnTo>
                      <a:pt x="39" y="30"/>
                    </a:lnTo>
                    <a:lnTo>
                      <a:pt x="67" y="20"/>
                    </a:lnTo>
                    <a:lnTo>
                      <a:pt x="45" y="42"/>
                    </a:lnTo>
                    <a:lnTo>
                      <a:pt x="67" y="62"/>
                    </a:lnTo>
                    <a:lnTo>
                      <a:pt x="39" y="52"/>
                    </a:lnTo>
                    <a:lnTo>
                      <a:pt x="33" y="84"/>
                    </a:lnTo>
                    <a:lnTo>
                      <a:pt x="27" y="52"/>
                    </a:lnTo>
                    <a:lnTo>
                      <a:pt x="0" y="62"/>
                    </a:lnTo>
                    <a:lnTo>
                      <a:pt x="21" y="42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F9F9F9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16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735977"/>
            <a:ext cx="7772400" cy="4114800"/>
          </a:xfrm>
        </p:spPr>
        <p:txBody>
          <a:bodyPr>
            <a:normAutofit/>
          </a:bodyPr>
          <a:lstStyle/>
          <a:p>
            <a:pPr marL="342900" lvl="1" indent="-342900">
              <a:buNone/>
            </a:pPr>
            <a:r>
              <a:rPr lang="hu-H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Távfelügyelet (tele-monitoring)</a:t>
            </a:r>
            <a:endParaRPr lang="hu-HU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0" lvl="1" indent="0">
              <a:buNone/>
            </a:pP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hu-HU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egészségügyi szakszemélyzet jelenlétét a betegnél levő, őt figyelő mérőberendezések pótolják</a:t>
            </a:r>
          </a:p>
          <a:p>
            <a:pPr marL="177800" lvl="1" indent="0">
              <a:buNone/>
            </a:pPr>
            <a:r>
              <a:rPr lang="hu-HU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Ez a fogadó oldal interaktivitását feltételezi </a:t>
            </a:r>
          </a:p>
          <a:p>
            <a:pPr marL="177800" lvl="1" indent="0">
              <a:buNone/>
            </a:pPr>
            <a:endParaRPr lang="hu-HU" sz="24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>
              <a:buNone/>
            </a:pPr>
            <a:r>
              <a:rPr lang="hu-H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Távoktatás </a:t>
            </a:r>
            <a:r>
              <a:rPr lang="hu-H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 - </a:t>
            </a:r>
            <a:r>
              <a:rPr lang="hu-HU" sz="2400" b="1" u="sng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nem </a:t>
            </a:r>
            <a:r>
              <a:rPr lang="hu-HU" sz="24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Távoktatás </a:t>
            </a:r>
            <a:r>
              <a:rPr lang="hu-HU" sz="24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 </a:t>
            </a:r>
            <a:r>
              <a:rPr lang="hu-HU" sz="2400" b="1" u="sng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!</a:t>
            </a:r>
            <a:endParaRPr lang="hu-HU" sz="2400" b="1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7B78-DED2-417A-8F2A-B57809744386}" type="slidenum">
              <a:rPr lang="hu-HU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hu-HU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www.telekom.com/static/blob/80564/4/body-tel-463x285-b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98298"/>
            <a:ext cx="3995936" cy="2459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395536" y="548680"/>
            <a:ext cx="936104" cy="1152128"/>
            <a:chOff x="128" y="174"/>
            <a:chExt cx="794" cy="1009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28" y="174"/>
              <a:ext cx="737" cy="1009"/>
              <a:chOff x="128" y="174"/>
              <a:chExt cx="737" cy="1009"/>
            </a:xfrm>
          </p:grpSpPr>
          <p:sp>
            <p:nvSpPr>
              <p:cNvPr id="14" name="Freeform 4"/>
              <p:cNvSpPr>
                <a:spLocks/>
              </p:cNvSpPr>
              <p:nvPr/>
            </p:nvSpPr>
            <p:spPr bwMode="ltGray">
              <a:xfrm>
                <a:off x="197" y="272"/>
                <a:ext cx="599" cy="815"/>
              </a:xfrm>
              <a:custGeom>
                <a:avLst/>
                <a:gdLst/>
                <a:ahLst/>
                <a:cxnLst>
                  <a:cxn ang="0">
                    <a:pos x="299" y="0"/>
                  </a:cxn>
                  <a:cxn ang="0">
                    <a:pos x="0" y="407"/>
                  </a:cxn>
                  <a:cxn ang="0">
                    <a:pos x="299" y="814"/>
                  </a:cxn>
                  <a:cxn ang="0">
                    <a:pos x="598" y="407"/>
                  </a:cxn>
                  <a:cxn ang="0">
                    <a:pos x="299" y="0"/>
                  </a:cxn>
                </a:cxnLst>
                <a:rect l="0" t="0" r="r" b="b"/>
                <a:pathLst>
                  <a:path w="599" h="815">
                    <a:moveTo>
                      <a:pt x="299" y="0"/>
                    </a:moveTo>
                    <a:lnTo>
                      <a:pt x="0" y="407"/>
                    </a:lnTo>
                    <a:lnTo>
                      <a:pt x="299" y="814"/>
                    </a:lnTo>
                    <a:lnTo>
                      <a:pt x="598" y="407"/>
                    </a:lnTo>
                    <a:lnTo>
                      <a:pt x="299" y="0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grpSp>
            <p:nvGrpSpPr>
              <p:cNvPr id="15" name="Group 5"/>
              <p:cNvGrpSpPr>
                <a:grpSpLocks/>
              </p:cNvGrpSpPr>
              <p:nvPr/>
            </p:nvGrpSpPr>
            <p:grpSpPr bwMode="auto">
              <a:xfrm>
                <a:off x="128" y="174"/>
                <a:ext cx="737" cy="505"/>
                <a:chOff x="128" y="174"/>
                <a:chExt cx="737" cy="505"/>
              </a:xfrm>
            </p:grpSpPr>
            <p:sp>
              <p:nvSpPr>
                <p:cNvPr id="19" name="Freeform 6"/>
                <p:cNvSpPr>
                  <a:spLocks/>
                </p:cNvSpPr>
                <p:nvPr/>
              </p:nvSpPr>
              <p:spPr bwMode="ltGray">
                <a:xfrm>
                  <a:off x="496" y="174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0" y="100"/>
                    </a:cxn>
                    <a:cxn ang="0">
                      <a:pos x="0" y="0"/>
                    </a:cxn>
                    <a:cxn ang="0">
                      <a:pos x="368" y="504"/>
                    </a:cxn>
                    <a:cxn ang="0">
                      <a:pos x="295" y="504"/>
                    </a:cxn>
                    <a:cxn ang="0">
                      <a:pos x="0" y="100"/>
                    </a:cxn>
                  </a:cxnLst>
                  <a:rect l="0" t="0" r="r" b="b"/>
                  <a:pathLst>
                    <a:path w="369" h="505">
                      <a:moveTo>
                        <a:pt x="0" y="100"/>
                      </a:moveTo>
                      <a:lnTo>
                        <a:pt x="0" y="0"/>
                      </a:lnTo>
                      <a:lnTo>
                        <a:pt x="368" y="504"/>
                      </a:lnTo>
                      <a:lnTo>
                        <a:pt x="295" y="504"/>
                      </a:lnTo>
                      <a:lnTo>
                        <a:pt x="0" y="10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0" name="Freeform 7"/>
                <p:cNvSpPr>
                  <a:spLocks/>
                </p:cNvSpPr>
                <p:nvPr/>
              </p:nvSpPr>
              <p:spPr bwMode="ltGray">
                <a:xfrm>
                  <a:off x="128" y="174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368" y="0"/>
                    </a:cxn>
                    <a:cxn ang="0">
                      <a:pos x="368" y="100"/>
                    </a:cxn>
                    <a:cxn ang="0">
                      <a:pos x="73" y="504"/>
                    </a:cxn>
                    <a:cxn ang="0">
                      <a:pos x="0" y="504"/>
                    </a:cxn>
                    <a:cxn ang="0">
                      <a:pos x="368" y="0"/>
                    </a:cxn>
                  </a:cxnLst>
                  <a:rect l="0" t="0" r="r" b="b"/>
                  <a:pathLst>
                    <a:path w="369" h="505">
                      <a:moveTo>
                        <a:pt x="368" y="0"/>
                      </a:moveTo>
                      <a:lnTo>
                        <a:pt x="368" y="100"/>
                      </a:lnTo>
                      <a:lnTo>
                        <a:pt x="73" y="504"/>
                      </a:lnTo>
                      <a:lnTo>
                        <a:pt x="0" y="504"/>
                      </a:lnTo>
                      <a:lnTo>
                        <a:pt x="368" y="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16" name="Group 8"/>
              <p:cNvGrpSpPr>
                <a:grpSpLocks/>
              </p:cNvGrpSpPr>
              <p:nvPr/>
            </p:nvGrpSpPr>
            <p:grpSpPr bwMode="auto">
              <a:xfrm>
                <a:off x="128" y="678"/>
                <a:ext cx="737" cy="505"/>
                <a:chOff x="128" y="678"/>
                <a:chExt cx="737" cy="505"/>
              </a:xfrm>
            </p:grpSpPr>
            <p:sp>
              <p:nvSpPr>
                <p:cNvPr id="17" name="Freeform 9"/>
                <p:cNvSpPr>
                  <a:spLocks/>
                </p:cNvSpPr>
                <p:nvPr/>
              </p:nvSpPr>
              <p:spPr bwMode="ltGray">
                <a:xfrm>
                  <a:off x="496" y="678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295" y="0"/>
                    </a:cxn>
                    <a:cxn ang="0">
                      <a:pos x="368" y="0"/>
                    </a:cxn>
                    <a:cxn ang="0">
                      <a:pos x="0" y="504"/>
                    </a:cxn>
                    <a:cxn ang="0">
                      <a:pos x="0" y="404"/>
                    </a:cxn>
                    <a:cxn ang="0">
                      <a:pos x="295" y="0"/>
                    </a:cxn>
                  </a:cxnLst>
                  <a:rect l="0" t="0" r="r" b="b"/>
                  <a:pathLst>
                    <a:path w="369" h="505">
                      <a:moveTo>
                        <a:pt x="295" y="0"/>
                      </a:moveTo>
                      <a:lnTo>
                        <a:pt x="368" y="0"/>
                      </a:lnTo>
                      <a:lnTo>
                        <a:pt x="0" y="504"/>
                      </a:lnTo>
                      <a:lnTo>
                        <a:pt x="0" y="404"/>
                      </a:lnTo>
                      <a:lnTo>
                        <a:pt x="295" y="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8" name="Freeform 10"/>
                <p:cNvSpPr>
                  <a:spLocks/>
                </p:cNvSpPr>
                <p:nvPr/>
              </p:nvSpPr>
              <p:spPr bwMode="ltGray">
                <a:xfrm>
                  <a:off x="128" y="678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73" y="0"/>
                    </a:cxn>
                    <a:cxn ang="0">
                      <a:pos x="368" y="404"/>
                    </a:cxn>
                    <a:cxn ang="0">
                      <a:pos x="368" y="504"/>
                    </a:cxn>
                    <a:cxn ang="0">
                      <a:pos x="0" y="0"/>
                    </a:cxn>
                    <a:cxn ang="0">
                      <a:pos x="73" y="0"/>
                    </a:cxn>
                  </a:cxnLst>
                  <a:rect l="0" t="0" r="r" b="b"/>
                  <a:pathLst>
                    <a:path w="369" h="505">
                      <a:moveTo>
                        <a:pt x="73" y="0"/>
                      </a:moveTo>
                      <a:lnTo>
                        <a:pt x="368" y="404"/>
                      </a:lnTo>
                      <a:lnTo>
                        <a:pt x="368" y="504"/>
                      </a:lnTo>
                      <a:lnTo>
                        <a:pt x="0" y="0"/>
                      </a:lnTo>
                      <a:lnTo>
                        <a:pt x="73" y="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397" y="211"/>
              <a:ext cx="525" cy="480"/>
              <a:chOff x="397" y="211"/>
              <a:chExt cx="525" cy="480"/>
            </a:xfrm>
          </p:grpSpPr>
          <p:sp>
            <p:nvSpPr>
              <p:cNvPr id="10" name="Freeform 12"/>
              <p:cNvSpPr>
                <a:spLocks/>
              </p:cNvSpPr>
              <p:nvPr/>
            </p:nvSpPr>
            <p:spPr bwMode="gray">
              <a:xfrm>
                <a:off x="397" y="211"/>
                <a:ext cx="525" cy="480"/>
              </a:xfrm>
              <a:custGeom>
                <a:avLst/>
                <a:gdLst/>
                <a:ahLst/>
                <a:cxnLst>
                  <a:cxn ang="0">
                    <a:pos x="225" y="217"/>
                  </a:cxn>
                  <a:cxn ang="0">
                    <a:pos x="133" y="0"/>
                  </a:cxn>
                  <a:cxn ang="0">
                    <a:pos x="263" y="193"/>
                  </a:cxn>
                  <a:cxn ang="0">
                    <a:pos x="393" y="0"/>
                  </a:cxn>
                  <a:cxn ang="0">
                    <a:pos x="299" y="217"/>
                  </a:cxn>
                  <a:cxn ang="0">
                    <a:pos x="524" y="240"/>
                  </a:cxn>
                  <a:cxn ang="0">
                    <a:pos x="298" y="262"/>
                  </a:cxn>
                  <a:cxn ang="0">
                    <a:pos x="393" y="479"/>
                  </a:cxn>
                  <a:cxn ang="0">
                    <a:pos x="263" y="286"/>
                  </a:cxn>
                  <a:cxn ang="0">
                    <a:pos x="133" y="479"/>
                  </a:cxn>
                  <a:cxn ang="0">
                    <a:pos x="224" y="263"/>
                  </a:cxn>
                  <a:cxn ang="0">
                    <a:pos x="0" y="240"/>
                  </a:cxn>
                  <a:cxn ang="0">
                    <a:pos x="225" y="217"/>
                  </a:cxn>
                </a:cxnLst>
                <a:rect l="0" t="0" r="r" b="b"/>
                <a:pathLst>
                  <a:path w="525" h="480">
                    <a:moveTo>
                      <a:pt x="225" y="217"/>
                    </a:moveTo>
                    <a:lnTo>
                      <a:pt x="133" y="0"/>
                    </a:lnTo>
                    <a:lnTo>
                      <a:pt x="263" y="193"/>
                    </a:lnTo>
                    <a:lnTo>
                      <a:pt x="393" y="0"/>
                    </a:lnTo>
                    <a:lnTo>
                      <a:pt x="299" y="217"/>
                    </a:lnTo>
                    <a:lnTo>
                      <a:pt x="524" y="240"/>
                    </a:lnTo>
                    <a:lnTo>
                      <a:pt x="298" y="262"/>
                    </a:lnTo>
                    <a:lnTo>
                      <a:pt x="393" y="479"/>
                    </a:lnTo>
                    <a:lnTo>
                      <a:pt x="263" y="286"/>
                    </a:lnTo>
                    <a:lnTo>
                      <a:pt x="133" y="479"/>
                    </a:lnTo>
                    <a:lnTo>
                      <a:pt x="224" y="263"/>
                    </a:lnTo>
                    <a:lnTo>
                      <a:pt x="0" y="240"/>
                    </a:lnTo>
                    <a:lnTo>
                      <a:pt x="225" y="217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1" name="Freeform 13"/>
              <p:cNvSpPr>
                <a:spLocks/>
              </p:cNvSpPr>
              <p:nvPr/>
            </p:nvSpPr>
            <p:spPr bwMode="gray">
              <a:xfrm>
                <a:off x="469" y="276"/>
                <a:ext cx="382" cy="350"/>
              </a:xfrm>
              <a:custGeom>
                <a:avLst/>
                <a:gdLst/>
                <a:ahLst/>
                <a:cxnLst>
                  <a:cxn ang="0">
                    <a:pos x="153" y="153"/>
                  </a:cxn>
                  <a:cxn ang="0">
                    <a:pos x="95" y="0"/>
                  </a:cxn>
                  <a:cxn ang="0">
                    <a:pos x="191" y="128"/>
                  </a:cxn>
                  <a:cxn ang="0">
                    <a:pos x="284" y="0"/>
                  </a:cxn>
                  <a:cxn ang="0">
                    <a:pos x="227" y="153"/>
                  </a:cxn>
                  <a:cxn ang="0">
                    <a:pos x="381" y="175"/>
                  </a:cxn>
                  <a:cxn ang="0">
                    <a:pos x="226" y="196"/>
                  </a:cxn>
                  <a:cxn ang="0">
                    <a:pos x="284" y="349"/>
                  </a:cxn>
                  <a:cxn ang="0">
                    <a:pos x="191" y="221"/>
                  </a:cxn>
                  <a:cxn ang="0">
                    <a:pos x="95" y="349"/>
                  </a:cxn>
                  <a:cxn ang="0">
                    <a:pos x="152" y="198"/>
                  </a:cxn>
                  <a:cxn ang="0">
                    <a:pos x="0" y="175"/>
                  </a:cxn>
                  <a:cxn ang="0">
                    <a:pos x="153" y="153"/>
                  </a:cxn>
                </a:cxnLst>
                <a:rect l="0" t="0" r="r" b="b"/>
                <a:pathLst>
                  <a:path w="382" h="350">
                    <a:moveTo>
                      <a:pt x="153" y="153"/>
                    </a:moveTo>
                    <a:lnTo>
                      <a:pt x="95" y="0"/>
                    </a:lnTo>
                    <a:lnTo>
                      <a:pt x="191" y="128"/>
                    </a:lnTo>
                    <a:lnTo>
                      <a:pt x="284" y="0"/>
                    </a:lnTo>
                    <a:lnTo>
                      <a:pt x="227" y="153"/>
                    </a:lnTo>
                    <a:lnTo>
                      <a:pt x="381" y="175"/>
                    </a:lnTo>
                    <a:lnTo>
                      <a:pt x="226" y="196"/>
                    </a:lnTo>
                    <a:lnTo>
                      <a:pt x="284" y="349"/>
                    </a:lnTo>
                    <a:lnTo>
                      <a:pt x="191" y="221"/>
                    </a:lnTo>
                    <a:lnTo>
                      <a:pt x="95" y="349"/>
                    </a:lnTo>
                    <a:lnTo>
                      <a:pt x="152" y="198"/>
                    </a:lnTo>
                    <a:lnTo>
                      <a:pt x="0" y="175"/>
                    </a:lnTo>
                    <a:lnTo>
                      <a:pt x="153" y="153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gray">
              <a:xfrm>
                <a:off x="525" y="285"/>
                <a:ext cx="270" cy="332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122" y="143"/>
                  </a:cxn>
                  <a:cxn ang="0">
                    <a:pos x="135" y="0"/>
                  </a:cxn>
                  <a:cxn ang="0">
                    <a:pos x="147" y="143"/>
                  </a:cxn>
                  <a:cxn ang="0">
                    <a:pos x="268" y="82"/>
                  </a:cxn>
                  <a:cxn ang="0">
                    <a:pos x="159" y="166"/>
                  </a:cxn>
                  <a:cxn ang="0">
                    <a:pos x="269" y="249"/>
                  </a:cxn>
                  <a:cxn ang="0">
                    <a:pos x="147" y="189"/>
                  </a:cxn>
                  <a:cxn ang="0">
                    <a:pos x="135" y="331"/>
                  </a:cxn>
                  <a:cxn ang="0">
                    <a:pos x="122" y="189"/>
                  </a:cxn>
                  <a:cxn ang="0">
                    <a:pos x="0" y="249"/>
                  </a:cxn>
                  <a:cxn ang="0">
                    <a:pos x="110" y="166"/>
                  </a:cxn>
                  <a:cxn ang="0">
                    <a:pos x="0" y="84"/>
                  </a:cxn>
                </a:cxnLst>
                <a:rect l="0" t="0" r="r" b="b"/>
                <a:pathLst>
                  <a:path w="270" h="332">
                    <a:moveTo>
                      <a:pt x="0" y="84"/>
                    </a:moveTo>
                    <a:lnTo>
                      <a:pt x="122" y="143"/>
                    </a:lnTo>
                    <a:lnTo>
                      <a:pt x="135" y="0"/>
                    </a:lnTo>
                    <a:lnTo>
                      <a:pt x="147" y="143"/>
                    </a:lnTo>
                    <a:lnTo>
                      <a:pt x="268" y="82"/>
                    </a:lnTo>
                    <a:lnTo>
                      <a:pt x="159" y="166"/>
                    </a:lnTo>
                    <a:lnTo>
                      <a:pt x="269" y="249"/>
                    </a:lnTo>
                    <a:lnTo>
                      <a:pt x="147" y="189"/>
                    </a:lnTo>
                    <a:lnTo>
                      <a:pt x="135" y="331"/>
                    </a:lnTo>
                    <a:lnTo>
                      <a:pt x="122" y="189"/>
                    </a:lnTo>
                    <a:lnTo>
                      <a:pt x="0" y="249"/>
                    </a:lnTo>
                    <a:lnTo>
                      <a:pt x="110" y="166"/>
                    </a:lnTo>
                    <a:lnTo>
                      <a:pt x="0" y="84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gray">
              <a:xfrm>
                <a:off x="626" y="408"/>
                <a:ext cx="68" cy="85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27" y="30"/>
                  </a:cxn>
                  <a:cxn ang="0">
                    <a:pos x="33" y="0"/>
                  </a:cxn>
                  <a:cxn ang="0">
                    <a:pos x="39" y="30"/>
                  </a:cxn>
                  <a:cxn ang="0">
                    <a:pos x="67" y="20"/>
                  </a:cxn>
                  <a:cxn ang="0">
                    <a:pos x="45" y="42"/>
                  </a:cxn>
                  <a:cxn ang="0">
                    <a:pos x="67" y="62"/>
                  </a:cxn>
                  <a:cxn ang="0">
                    <a:pos x="39" y="52"/>
                  </a:cxn>
                  <a:cxn ang="0">
                    <a:pos x="33" y="84"/>
                  </a:cxn>
                  <a:cxn ang="0">
                    <a:pos x="27" y="52"/>
                  </a:cxn>
                  <a:cxn ang="0">
                    <a:pos x="0" y="62"/>
                  </a:cxn>
                  <a:cxn ang="0">
                    <a:pos x="21" y="42"/>
                  </a:cxn>
                  <a:cxn ang="0">
                    <a:pos x="0" y="20"/>
                  </a:cxn>
                </a:cxnLst>
                <a:rect l="0" t="0" r="r" b="b"/>
                <a:pathLst>
                  <a:path w="68" h="85">
                    <a:moveTo>
                      <a:pt x="0" y="20"/>
                    </a:moveTo>
                    <a:lnTo>
                      <a:pt x="27" y="30"/>
                    </a:lnTo>
                    <a:lnTo>
                      <a:pt x="33" y="0"/>
                    </a:lnTo>
                    <a:lnTo>
                      <a:pt x="39" y="30"/>
                    </a:lnTo>
                    <a:lnTo>
                      <a:pt x="67" y="20"/>
                    </a:lnTo>
                    <a:lnTo>
                      <a:pt x="45" y="42"/>
                    </a:lnTo>
                    <a:lnTo>
                      <a:pt x="67" y="62"/>
                    </a:lnTo>
                    <a:lnTo>
                      <a:pt x="39" y="52"/>
                    </a:lnTo>
                    <a:lnTo>
                      <a:pt x="33" y="84"/>
                    </a:lnTo>
                    <a:lnTo>
                      <a:pt x="27" y="52"/>
                    </a:lnTo>
                    <a:lnTo>
                      <a:pt x="0" y="62"/>
                    </a:lnTo>
                    <a:lnTo>
                      <a:pt x="21" y="42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F9F9F9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21" name="Cím 1"/>
          <p:cNvSpPr txBox="1">
            <a:spLocks/>
          </p:cNvSpPr>
          <p:nvPr/>
        </p:nvSpPr>
        <p:spPr>
          <a:xfrm>
            <a:off x="1202775" y="620688"/>
            <a:ext cx="7473681" cy="720080"/>
          </a:xfrm>
          <a:prstGeom prst="rect">
            <a:avLst/>
          </a:prstGeom>
        </p:spPr>
        <p:txBody>
          <a:bodyPr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3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Telemedicina megjelenésének típusai </a:t>
            </a:r>
            <a:endParaRPr lang="hu-HU" sz="36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883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F6F7-C8D4-49C6-A41F-CDF775120D56}" type="slidenum">
              <a:rPr lang="hu-HU" altLang="hu-HU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14</a:t>
            </a:fld>
            <a:endParaRPr lang="hu-HU" altLang="hu-HU" sz="24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63710" y="1624356"/>
            <a:ext cx="8424936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hu-HU" altLang="hu-HU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altLang="hu-H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orvos-orvos</a:t>
            </a:r>
            <a:r>
              <a:rPr lang="hu-HU" altLang="hu-H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 Teleradiológia, Telepatológia, Teledermatológia, Telekardiológia, Távsebészet</a:t>
            </a:r>
            <a:r>
              <a:rPr lang="hu-HU" alt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altLang="hu-H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…)</a:t>
            </a:r>
            <a:endParaRPr lang="hu-HU" altLang="hu-H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altLang="hu-H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altLang="hu-H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orvos-beteg</a:t>
            </a:r>
            <a:r>
              <a:rPr lang="hu-HU" altLang="hu-H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 Távrendelés, </a:t>
            </a:r>
            <a:r>
              <a:rPr lang="hu-HU" alt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Telepszichiátria, </a:t>
            </a:r>
            <a:r>
              <a:rPr lang="hu-HU" altLang="hu-HU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Távmonitorozó</a:t>
            </a:r>
            <a:r>
              <a:rPr lang="hu-HU" altLang="hu-H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alt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(telemetriai) rendszerek  (EKG) 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altLang="hu-HU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altLang="hu-H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beteg-beteg</a:t>
            </a:r>
            <a:r>
              <a:rPr lang="hu-HU" altLang="hu-H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(Csoportterápia, Blogok, Fórumok)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altLang="hu-HU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altLang="hu-H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Információs </a:t>
            </a:r>
            <a:r>
              <a:rPr lang="hu-HU" altLang="hu-H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adatbázisok, intelligens rendszerek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altLang="hu-HU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altLang="hu-H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egyéb</a:t>
            </a: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395536" y="548680"/>
            <a:ext cx="936104" cy="1152128"/>
            <a:chOff x="128" y="174"/>
            <a:chExt cx="794" cy="1009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128" y="174"/>
              <a:ext cx="737" cy="1009"/>
              <a:chOff x="128" y="174"/>
              <a:chExt cx="737" cy="1009"/>
            </a:xfrm>
          </p:grpSpPr>
          <p:sp>
            <p:nvSpPr>
              <p:cNvPr id="14" name="Freeform 4"/>
              <p:cNvSpPr>
                <a:spLocks/>
              </p:cNvSpPr>
              <p:nvPr/>
            </p:nvSpPr>
            <p:spPr bwMode="ltGray">
              <a:xfrm>
                <a:off x="197" y="272"/>
                <a:ext cx="599" cy="815"/>
              </a:xfrm>
              <a:custGeom>
                <a:avLst/>
                <a:gdLst/>
                <a:ahLst/>
                <a:cxnLst>
                  <a:cxn ang="0">
                    <a:pos x="299" y="0"/>
                  </a:cxn>
                  <a:cxn ang="0">
                    <a:pos x="0" y="407"/>
                  </a:cxn>
                  <a:cxn ang="0">
                    <a:pos x="299" y="814"/>
                  </a:cxn>
                  <a:cxn ang="0">
                    <a:pos x="598" y="407"/>
                  </a:cxn>
                  <a:cxn ang="0">
                    <a:pos x="299" y="0"/>
                  </a:cxn>
                </a:cxnLst>
                <a:rect l="0" t="0" r="r" b="b"/>
                <a:pathLst>
                  <a:path w="599" h="815">
                    <a:moveTo>
                      <a:pt x="299" y="0"/>
                    </a:moveTo>
                    <a:lnTo>
                      <a:pt x="0" y="407"/>
                    </a:lnTo>
                    <a:lnTo>
                      <a:pt x="299" y="814"/>
                    </a:lnTo>
                    <a:lnTo>
                      <a:pt x="598" y="407"/>
                    </a:lnTo>
                    <a:lnTo>
                      <a:pt x="299" y="0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5" name="Group 5"/>
              <p:cNvGrpSpPr>
                <a:grpSpLocks/>
              </p:cNvGrpSpPr>
              <p:nvPr/>
            </p:nvGrpSpPr>
            <p:grpSpPr bwMode="auto">
              <a:xfrm>
                <a:off x="128" y="174"/>
                <a:ext cx="737" cy="505"/>
                <a:chOff x="128" y="174"/>
                <a:chExt cx="737" cy="505"/>
              </a:xfrm>
            </p:grpSpPr>
            <p:sp>
              <p:nvSpPr>
                <p:cNvPr id="19" name="Freeform 6"/>
                <p:cNvSpPr>
                  <a:spLocks/>
                </p:cNvSpPr>
                <p:nvPr/>
              </p:nvSpPr>
              <p:spPr bwMode="ltGray">
                <a:xfrm>
                  <a:off x="496" y="174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0" y="100"/>
                    </a:cxn>
                    <a:cxn ang="0">
                      <a:pos x="0" y="0"/>
                    </a:cxn>
                    <a:cxn ang="0">
                      <a:pos x="368" y="504"/>
                    </a:cxn>
                    <a:cxn ang="0">
                      <a:pos x="295" y="504"/>
                    </a:cxn>
                    <a:cxn ang="0">
                      <a:pos x="0" y="100"/>
                    </a:cxn>
                  </a:cxnLst>
                  <a:rect l="0" t="0" r="r" b="b"/>
                  <a:pathLst>
                    <a:path w="369" h="505">
                      <a:moveTo>
                        <a:pt x="0" y="100"/>
                      </a:moveTo>
                      <a:lnTo>
                        <a:pt x="0" y="0"/>
                      </a:lnTo>
                      <a:lnTo>
                        <a:pt x="368" y="504"/>
                      </a:lnTo>
                      <a:lnTo>
                        <a:pt x="295" y="504"/>
                      </a:lnTo>
                      <a:lnTo>
                        <a:pt x="0" y="10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" name="Freeform 7"/>
                <p:cNvSpPr>
                  <a:spLocks/>
                </p:cNvSpPr>
                <p:nvPr/>
              </p:nvSpPr>
              <p:spPr bwMode="ltGray">
                <a:xfrm>
                  <a:off x="128" y="174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368" y="0"/>
                    </a:cxn>
                    <a:cxn ang="0">
                      <a:pos x="368" y="100"/>
                    </a:cxn>
                    <a:cxn ang="0">
                      <a:pos x="73" y="504"/>
                    </a:cxn>
                    <a:cxn ang="0">
                      <a:pos x="0" y="504"/>
                    </a:cxn>
                    <a:cxn ang="0">
                      <a:pos x="368" y="0"/>
                    </a:cxn>
                  </a:cxnLst>
                  <a:rect l="0" t="0" r="r" b="b"/>
                  <a:pathLst>
                    <a:path w="369" h="505">
                      <a:moveTo>
                        <a:pt x="368" y="0"/>
                      </a:moveTo>
                      <a:lnTo>
                        <a:pt x="368" y="100"/>
                      </a:lnTo>
                      <a:lnTo>
                        <a:pt x="73" y="504"/>
                      </a:lnTo>
                      <a:lnTo>
                        <a:pt x="0" y="504"/>
                      </a:lnTo>
                      <a:lnTo>
                        <a:pt x="368" y="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6" name="Group 8"/>
              <p:cNvGrpSpPr>
                <a:grpSpLocks/>
              </p:cNvGrpSpPr>
              <p:nvPr/>
            </p:nvGrpSpPr>
            <p:grpSpPr bwMode="auto">
              <a:xfrm>
                <a:off x="128" y="678"/>
                <a:ext cx="737" cy="505"/>
                <a:chOff x="128" y="678"/>
                <a:chExt cx="737" cy="505"/>
              </a:xfrm>
            </p:grpSpPr>
            <p:sp>
              <p:nvSpPr>
                <p:cNvPr id="17" name="Freeform 9"/>
                <p:cNvSpPr>
                  <a:spLocks/>
                </p:cNvSpPr>
                <p:nvPr/>
              </p:nvSpPr>
              <p:spPr bwMode="ltGray">
                <a:xfrm>
                  <a:off x="496" y="678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295" y="0"/>
                    </a:cxn>
                    <a:cxn ang="0">
                      <a:pos x="368" y="0"/>
                    </a:cxn>
                    <a:cxn ang="0">
                      <a:pos x="0" y="504"/>
                    </a:cxn>
                    <a:cxn ang="0">
                      <a:pos x="0" y="404"/>
                    </a:cxn>
                    <a:cxn ang="0">
                      <a:pos x="295" y="0"/>
                    </a:cxn>
                  </a:cxnLst>
                  <a:rect l="0" t="0" r="r" b="b"/>
                  <a:pathLst>
                    <a:path w="369" h="505">
                      <a:moveTo>
                        <a:pt x="295" y="0"/>
                      </a:moveTo>
                      <a:lnTo>
                        <a:pt x="368" y="0"/>
                      </a:lnTo>
                      <a:lnTo>
                        <a:pt x="0" y="504"/>
                      </a:lnTo>
                      <a:lnTo>
                        <a:pt x="0" y="404"/>
                      </a:lnTo>
                      <a:lnTo>
                        <a:pt x="295" y="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" name="Freeform 10"/>
                <p:cNvSpPr>
                  <a:spLocks/>
                </p:cNvSpPr>
                <p:nvPr/>
              </p:nvSpPr>
              <p:spPr bwMode="ltGray">
                <a:xfrm>
                  <a:off x="128" y="678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73" y="0"/>
                    </a:cxn>
                    <a:cxn ang="0">
                      <a:pos x="368" y="404"/>
                    </a:cxn>
                    <a:cxn ang="0">
                      <a:pos x="368" y="504"/>
                    </a:cxn>
                    <a:cxn ang="0">
                      <a:pos x="0" y="0"/>
                    </a:cxn>
                    <a:cxn ang="0">
                      <a:pos x="73" y="0"/>
                    </a:cxn>
                  </a:cxnLst>
                  <a:rect l="0" t="0" r="r" b="b"/>
                  <a:pathLst>
                    <a:path w="369" h="505">
                      <a:moveTo>
                        <a:pt x="73" y="0"/>
                      </a:moveTo>
                      <a:lnTo>
                        <a:pt x="368" y="404"/>
                      </a:lnTo>
                      <a:lnTo>
                        <a:pt x="368" y="504"/>
                      </a:lnTo>
                      <a:lnTo>
                        <a:pt x="0" y="0"/>
                      </a:lnTo>
                      <a:lnTo>
                        <a:pt x="73" y="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397" y="211"/>
              <a:ext cx="525" cy="480"/>
              <a:chOff x="397" y="211"/>
              <a:chExt cx="525" cy="480"/>
            </a:xfrm>
          </p:grpSpPr>
          <p:sp>
            <p:nvSpPr>
              <p:cNvPr id="10" name="Freeform 12"/>
              <p:cNvSpPr>
                <a:spLocks/>
              </p:cNvSpPr>
              <p:nvPr/>
            </p:nvSpPr>
            <p:spPr bwMode="gray">
              <a:xfrm>
                <a:off x="397" y="211"/>
                <a:ext cx="525" cy="480"/>
              </a:xfrm>
              <a:custGeom>
                <a:avLst/>
                <a:gdLst/>
                <a:ahLst/>
                <a:cxnLst>
                  <a:cxn ang="0">
                    <a:pos x="225" y="217"/>
                  </a:cxn>
                  <a:cxn ang="0">
                    <a:pos x="133" y="0"/>
                  </a:cxn>
                  <a:cxn ang="0">
                    <a:pos x="263" y="193"/>
                  </a:cxn>
                  <a:cxn ang="0">
                    <a:pos x="393" y="0"/>
                  </a:cxn>
                  <a:cxn ang="0">
                    <a:pos x="299" y="217"/>
                  </a:cxn>
                  <a:cxn ang="0">
                    <a:pos x="524" y="240"/>
                  </a:cxn>
                  <a:cxn ang="0">
                    <a:pos x="298" y="262"/>
                  </a:cxn>
                  <a:cxn ang="0">
                    <a:pos x="393" y="479"/>
                  </a:cxn>
                  <a:cxn ang="0">
                    <a:pos x="263" y="286"/>
                  </a:cxn>
                  <a:cxn ang="0">
                    <a:pos x="133" y="479"/>
                  </a:cxn>
                  <a:cxn ang="0">
                    <a:pos x="224" y="263"/>
                  </a:cxn>
                  <a:cxn ang="0">
                    <a:pos x="0" y="240"/>
                  </a:cxn>
                  <a:cxn ang="0">
                    <a:pos x="225" y="217"/>
                  </a:cxn>
                </a:cxnLst>
                <a:rect l="0" t="0" r="r" b="b"/>
                <a:pathLst>
                  <a:path w="525" h="480">
                    <a:moveTo>
                      <a:pt x="225" y="217"/>
                    </a:moveTo>
                    <a:lnTo>
                      <a:pt x="133" y="0"/>
                    </a:lnTo>
                    <a:lnTo>
                      <a:pt x="263" y="193"/>
                    </a:lnTo>
                    <a:lnTo>
                      <a:pt x="393" y="0"/>
                    </a:lnTo>
                    <a:lnTo>
                      <a:pt x="299" y="217"/>
                    </a:lnTo>
                    <a:lnTo>
                      <a:pt x="524" y="240"/>
                    </a:lnTo>
                    <a:lnTo>
                      <a:pt x="298" y="262"/>
                    </a:lnTo>
                    <a:lnTo>
                      <a:pt x="393" y="479"/>
                    </a:lnTo>
                    <a:lnTo>
                      <a:pt x="263" y="286"/>
                    </a:lnTo>
                    <a:lnTo>
                      <a:pt x="133" y="479"/>
                    </a:lnTo>
                    <a:lnTo>
                      <a:pt x="224" y="263"/>
                    </a:lnTo>
                    <a:lnTo>
                      <a:pt x="0" y="240"/>
                    </a:lnTo>
                    <a:lnTo>
                      <a:pt x="225" y="217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Freeform 13"/>
              <p:cNvSpPr>
                <a:spLocks/>
              </p:cNvSpPr>
              <p:nvPr/>
            </p:nvSpPr>
            <p:spPr bwMode="gray">
              <a:xfrm>
                <a:off x="469" y="276"/>
                <a:ext cx="382" cy="350"/>
              </a:xfrm>
              <a:custGeom>
                <a:avLst/>
                <a:gdLst/>
                <a:ahLst/>
                <a:cxnLst>
                  <a:cxn ang="0">
                    <a:pos x="153" y="153"/>
                  </a:cxn>
                  <a:cxn ang="0">
                    <a:pos x="95" y="0"/>
                  </a:cxn>
                  <a:cxn ang="0">
                    <a:pos x="191" y="128"/>
                  </a:cxn>
                  <a:cxn ang="0">
                    <a:pos x="284" y="0"/>
                  </a:cxn>
                  <a:cxn ang="0">
                    <a:pos x="227" y="153"/>
                  </a:cxn>
                  <a:cxn ang="0">
                    <a:pos x="381" y="175"/>
                  </a:cxn>
                  <a:cxn ang="0">
                    <a:pos x="226" y="196"/>
                  </a:cxn>
                  <a:cxn ang="0">
                    <a:pos x="284" y="349"/>
                  </a:cxn>
                  <a:cxn ang="0">
                    <a:pos x="191" y="221"/>
                  </a:cxn>
                  <a:cxn ang="0">
                    <a:pos x="95" y="349"/>
                  </a:cxn>
                  <a:cxn ang="0">
                    <a:pos x="152" y="198"/>
                  </a:cxn>
                  <a:cxn ang="0">
                    <a:pos x="0" y="175"/>
                  </a:cxn>
                  <a:cxn ang="0">
                    <a:pos x="153" y="153"/>
                  </a:cxn>
                </a:cxnLst>
                <a:rect l="0" t="0" r="r" b="b"/>
                <a:pathLst>
                  <a:path w="382" h="350">
                    <a:moveTo>
                      <a:pt x="153" y="153"/>
                    </a:moveTo>
                    <a:lnTo>
                      <a:pt x="95" y="0"/>
                    </a:lnTo>
                    <a:lnTo>
                      <a:pt x="191" y="128"/>
                    </a:lnTo>
                    <a:lnTo>
                      <a:pt x="284" y="0"/>
                    </a:lnTo>
                    <a:lnTo>
                      <a:pt x="227" y="153"/>
                    </a:lnTo>
                    <a:lnTo>
                      <a:pt x="381" y="175"/>
                    </a:lnTo>
                    <a:lnTo>
                      <a:pt x="226" y="196"/>
                    </a:lnTo>
                    <a:lnTo>
                      <a:pt x="284" y="349"/>
                    </a:lnTo>
                    <a:lnTo>
                      <a:pt x="191" y="221"/>
                    </a:lnTo>
                    <a:lnTo>
                      <a:pt x="95" y="349"/>
                    </a:lnTo>
                    <a:lnTo>
                      <a:pt x="152" y="198"/>
                    </a:lnTo>
                    <a:lnTo>
                      <a:pt x="0" y="175"/>
                    </a:lnTo>
                    <a:lnTo>
                      <a:pt x="153" y="153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gray">
              <a:xfrm>
                <a:off x="525" y="285"/>
                <a:ext cx="270" cy="332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122" y="143"/>
                  </a:cxn>
                  <a:cxn ang="0">
                    <a:pos x="135" y="0"/>
                  </a:cxn>
                  <a:cxn ang="0">
                    <a:pos x="147" y="143"/>
                  </a:cxn>
                  <a:cxn ang="0">
                    <a:pos x="268" y="82"/>
                  </a:cxn>
                  <a:cxn ang="0">
                    <a:pos x="159" y="166"/>
                  </a:cxn>
                  <a:cxn ang="0">
                    <a:pos x="269" y="249"/>
                  </a:cxn>
                  <a:cxn ang="0">
                    <a:pos x="147" y="189"/>
                  </a:cxn>
                  <a:cxn ang="0">
                    <a:pos x="135" y="331"/>
                  </a:cxn>
                  <a:cxn ang="0">
                    <a:pos x="122" y="189"/>
                  </a:cxn>
                  <a:cxn ang="0">
                    <a:pos x="0" y="249"/>
                  </a:cxn>
                  <a:cxn ang="0">
                    <a:pos x="110" y="166"/>
                  </a:cxn>
                  <a:cxn ang="0">
                    <a:pos x="0" y="84"/>
                  </a:cxn>
                </a:cxnLst>
                <a:rect l="0" t="0" r="r" b="b"/>
                <a:pathLst>
                  <a:path w="270" h="332">
                    <a:moveTo>
                      <a:pt x="0" y="84"/>
                    </a:moveTo>
                    <a:lnTo>
                      <a:pt x="122" y="143"/>
                    </a:lnTo>
                    <a:lnTo>
                      <a:pt x="135" y="0"/>
                    </a:lnTo>
                    <a:lnTo>
                      <a:pt x="147" y="143"/>
                    </a:lnTo>
                    <a:lnTo>
                      <a:pt x="268" y="82"/>
                    </a:lnTo>
                    <a:lnTo>
                      <a:pt x="159" y="166"/>
                    </a:lnTo>
                    <a:lnTo>
                      <a:pt x="269" y="249"/>
                    </a:lnTo>
                    <a:lnTo>
                      <a:pt x="147" y="189"/>
                    </a:lnTo>
                    <a:lnTo>
                      <a:pt x="135" y="331"/>
                    </a:lnTo>
                    <a:lnTo>
                      <a:pt x="122" y="189"/>
                    </a:lnTo>
                    <a:lnTo>
                      <a:pt x="0" y="249"/>
                    </a:lnTo>
                    <a:lnTo>
                      <a:pt x="110" y="166"/>
                    </a:lnTo>
                    <a:lnTo>
                      <a:pt x="0" y="84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gray">
              <a:xfrm>
                <a:off x="626" y="408"/>
                <a:ext cx="68" cy="85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27" y="30"/>
                  </a:cxn>
                  <a:cxn ang="0">
                    <a:pos x="33" y="0"/>
                  </a:cxn>
                  <a:cxn ang="0">
                    <a:pos x="39" y="30"/>
                  </a:cxn>
                  <a:cxn ang="0">
                    <a:pos x="67" y="20"/>
                  </a:cxn>
                  <a:cxn ang="0">
                    <a:pos x="45" y="42"/>
                  </a:cxn>
                  <a:cxn ang="0">
                    <a:pos x="67" y="62"/>
                  </a:cxn>
                  <a:cxn ang="0">
                    <a:pos x="39" y="52"/>
                  </a:cxn>
                  <a:cxn ang="0">
                    <a:pos x="33" y="84"/>
                  </a:cxn>
                  <a:cxn ang="0">
                    <a:pos x="27" y="52"/>
                  </a:cxn>
                  <a:cxn ang="0">
                    <a:pos x="0" y="62"/>
                  </a:cxn>
                  <a:cxn ang="0">
                    <a:pos x="21" y="42"/>
                  </a:cxn>
                  <a:cxn ang="0">
                    <a:pos x="0" y="20"/>
                  </a:cxn>
                </a:cxnLst>
                <a:rect l="0" t="0" r="r" b="b"/>
                <a:pathLst>
                  <a:path w="68" h="85">
                    <a:moveTo>
                      <a:pt x="0" y="20"/>
                    </a:moveTo>
                    <a:lnTo>
                      <a:pt x="27" y="30"/>
                    </a:lnTo>
                    <a:lnTo>
                      <a:pt x="33" y="0"/>
                    </a:lnTo>
                    <a:lnTo>
                      <a:pt x="39" y="30"/>
                    </a:lnTo>
                    <a:lnTo>
                      <a:pt x="67" y="20"/>
                    </a:lnTo>
                    <a:lnTo>
                      <a:pt x="45" y="42"/>
                    </a:lnTo>
                    <a:lnTo>
                      <a:pt x="67" y="62"/>
                    </a:lnTo>
                    <a:lnTo>
                      <a:pt x="39" y="52"/>
                    </a:lnTo>
                    <a:lnTo>
                      <a:pt x="33" y="84"/>
                    </a:lnTo>
                    <a:lnTo>
                      <a:pt x="27" y="52"/>
                    </a:lnTo>
                    <a:lnTo>
                      <a:pt x="0" y="62"/>
                    </a:lnTo>
                    <a:lnTo>
                      <a:pt x="21" y="42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F9F9F9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2" name="Cím 1"/>
          <p:cNvSpPr txBox="1">
            <a:spLocks/>
          </p:cNvSpPr>
          <p:nvPr/>
        </p:nvSpPr>
        <p:spPr>
          <a:xfrm>
            <a:off x="613056" y="645024"/>
            <a:ext cx="7473681" cy="720080"/>
          </a:xfrm>
          <a:prstGeom prst="rect">
            <a:avLst/>
          </a:prstGeom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3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itchFamily="34" charset="0"/>
              </a:rPr>
              <a:t>Telemedicina szereplői</a:t>
            </a:r>
            <a:endParaRPr lang="hu-HU" sz="3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02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587765"/>
            <a:ext cx="8496944" cy="4394382"/>
          </a:xfrm>
        </p:spPr>
        <p:txBody>
          <a:bodyPr/>
          <a:lstStyle/>
          <a:p>
            <a:pPr marL="119063" indent="0">
              <a:buNone/>
            </a:pPr>
            <a:endParaRPr lang="hu-HU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9063" indent="0">
              <a:buNone/>
            </a:pPr>
            <a:r>
              <a:rPr lang="hu-H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Működés, kommunikáció</a:t>
            </a:r>
            <a:endParaRPr lang="hu-HU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latin typeface="Calibri" panose="020F0502020204030204" pitchFamily="34" charset="0"/>
                <a:cs typeface="Calibri" panose="020F0502020204030204" pitchFamily="34" charset="0"/>
              </a:rPr>
              <a:t>SZTE ÁOK, Orvosi Fizikai és Orvosi Informatikai Intézet</a:t>
            </a:r>
            <a:endParaRPr lang="hu-H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073A-A639-4278-83F9-21BEB3CBDCEB}" type="slidenum">
              <a:rPr lang="hu-HU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15</a:t>
            </a:fld>
            <a:endParaRPr lang="hu-H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Csoportba foglalás 32"/>
          <p:cNvGrpSpPr/>
          <p:nvPr/>
        </p:nvGrpSpPr>
        <p:grpSpPr>
          <a:xfrm>
            <a:off x="318564" y="2306565"/>
            <a:ext cx="8345213" cy="4002400"/>
            <a:chOff x="341587" y="2204864"/>
            <a:chExt cx="8345213" cy="4002400"/>
          </a:xfrm>
        </p:grpSpPr>
        <p:pic>
          <p:nvPicPr>
            <p:cNvPr id="35" name="Picture 2" descr="https://pbs.twimg.com/profile_images/198681436/twitter-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0556" y="2912953"/>
              <a:ext cx="1912293" cy="2069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Csoportba foglalás 35"/>
            <p:cNvGrpSpPr/>
            <p:nvPr/>
          </p:nvGrpSpPr>
          <p:grpSpPr>
            <a:xfrm>
              <a:off x="408597" y="2204864"/>
              <a:ext cx="8278203" cy="3353983"/>
              <a:chOff x="542269" y="3092199"/>
              <a:chExt cx="7936147" cy="3186728"/>
            </a:xfrm>
          </p:grpSpPr>
          <p:sp>
            <p:nvSpPr>
              <p:cNvPr id="41" name="Jobbra nyílbuborék 40"/>
              <p:cNvSpPr/>
              <p:nvPr/>
            </p:nvSpPr>
            <p:spPr>
              <a:xfrm>
                <a:off x="1702219" y="4226681"/>
                <a:ext cx="1359091" cy="963097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73370"/>
                </a:avLst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1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USB</a:t>
                </a:r>
                <a:br>
                  <a:rPr lang="hu-HU" sz="1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hu-HU" sz="12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wireless</a:t>
                </a:r>
                <a:endParaRPr lang="hu-HU" sz="12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hu-HU" sz="12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Bluetooth</a:t>
                </a:r>
                <a:endParaRPr lang="hu-HU" sz="12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hu-HU" sz="1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ANT+</a:t>
                </a:r>
                <a:endParaRPr lang="en-US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42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9256" y="3247987"/>
                <a:ext cx="1070456" cy="48127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2352" y="3823055"/>
                <a:ext cx="665233" cy="55726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" name="Kép 4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2123" y="5100080"/>
                <a:ext cx="594400" cy="64380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45" name="Kép 4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2269" y="4479257"/>
                <a:ext cx="858669" cy="53759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46" name="Kép 4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08836" y="5805306"/>
                <a:ext cx="660776" cy="47362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47" name="Picture 6" descr="http://www.pointsync.com/files/4013/3727/5927/img_server_database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3179" y="4176770"/>
                <a:ext cx="934757" cy="11128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8" descr="http://upload.wikimedia.org/wikipedia/commons/thumb/c/c1/Computer-aj_aj_ashton_01.svg/320px-Computer-aj_aj_ashton_01.svg.pn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651" b="10649"/>
              <a:stretch/>
            </p:blipFill>
            <p:spPr bwMode="auto">
              <a:xfrm>
                <a:off x="6343936" y="3139229"/>
                <a:ext cx="1036055" cy="8658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8" descr="http://upload.wikimedia.org/wikipedia/commons/thumb/c/c1/Computer-aj_aj_ashton_01.svg/320px-Computer-aj_aj_ashton_01.svg.pn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651" b="10649"/>
              <a:stretch/>
            </p:blipFill>
            <p:spPr bwMode="auto">
              <a:xfrm>
                <a:off x="6907985" y="4198988"/>
                <a:ext cx="1036055" cy="8658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8" descr="http://upload.wikimedia.org/wikipedia/commons/thumb/c/c1/Computer-aj_aj_ashton_01.svg/320px-Computer-aj_aj_ashton_01.svg.pn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651" b="10649"/>
              <a:stretch/>
            </p:blipFill>
            <p:spPr bwMode="auto">
              <a:xfrm>
                <a:off x="6415944" y="5288120"/>
                <a:ext cx="1036055" cy="8658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https://www.att.com/catalog/en/skus/images/apple-iphone%206%20-%2016gb-space%20gray-450x350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597" r="28792" b="6533"/>
              <a:stretch/>
            </p:blipFill>
            <p:spPr bwMode="auto">
              <a:xfrm>
                <a:off x="3142438" y="4261876"/>
                <a:ext cx="461825" cy="81745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4" descr="http://s.tmocache.com/content/dam/tmo/en-p/internet-devices/apple-ipad-air/space-gray/stills/carousel-apple-ipad-air-space-gray-380x380-1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9720" y="5189778"/>
                <a:ext cx="708562" cy="75240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6" descr="http://pngimg.com/upload/laptop_PNG5905.pn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8989" y="3378760"/>
                <a:ext cx="1032786" cy="84238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8" descr="http://bootypill.com/images/doctor%20%284%29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17095" y="3092199"/>
                <a:ext cx="757265" cy="9128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10" descr="http://disolvatol.com/assets/images/doctor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85209" y="4206588"/>
                <a:ext cx="593207" cy="8582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12" descr="http://ekip-osgb.com.tr/images/dummy/slides/1/doctor.png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2128" y="5229200"/>
                <a:ext cx="562232" cy="924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7" name="Balra-jobbra nyíl feliratnak 56"/>
              <p:cNvSpPr/>
              <p:nvPr/>
            </p:nvSpPr>
            <p:spPr>
              <a:xfrm>
                <a:off x="3709308" y="4275197"/>
                <a:ext cx="1376009" cy="851544"/>
              </a:xfrm>
              <a:prstGeom prst="leftRightArrowCallout">
                <a:avLst>
                  <a:gd name="adj1" fmla="val 25000"/>
                  <a:gd name="adj2" fmla="val 29474"/>
                  <a:gd name="adj3" fmla="val 29474"/>
                  <a:gd name="adj4" fmla="val 55526"/>
                </a:avLst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1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internet</a:t>
                </a:r>
                <a:endParaRPr lang="en-US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Balra-jobbra nyíl 57"/>
              <p:cNvSpPr/>
              <p:nvPr/>
            </p:nvSpPr>
            <p:spPr>
              <a:xfrm rot="19300372">
                <a:off x="5755219" y="3837561"/>
                <a:ext cx="619006" cy="216897"/>
              </a:xfrm>
              <a:prstGeom prst="leftRightArrow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Balra-jobbra nyíl 58"/>
              <p:cNvSpPr/>
              <p:nvPr/>
            </p:nvSpPr>
            <p:spPr>
              <a:xfrm rot="2299628" flipH="1">
                <a:off x="5768433" y="5377981"/>
                <a:ext cx="619006" cy="216897"/>
              </a:xfrm>
              <a:prstGeom prst="leftRightArrow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0" name="Balra-jobbra nyíl 59"/>
              <p:cNvSpPr/>
              <p:nvPr/>
            </p:nvSpPr>
            <p:spPr>
              <a:xfrm>
                <a:off x="6135901" y="4588031"/>
                <a:ext cx="619006" cy="216897"/>
              </a:xfrm>
              <a:prstGeom prst="leftRightArrow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7" name="Szövegdoboz 36"/>
            <p:cNvSpPr txBox="1"/>
            <p:nvPr/>
          </p:nvSpPr>
          <p:spPr>
            <a:xfrm>
              <a:off x="341587" y="5745599"/>
              <a:ext cx="17101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hu-HU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orvosbiológiai szenzorok</a:t>
              </a:r>
              <a:endParaRPr 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Szövegdoboz 37"/>
            <p:cNvSpPr txBox="1"/>
            <p:nvPr/>
          </p:nvSpPr>
          <p:spPr>
            <a:xfrm>
              <a:off x="1649407" y="4532882"/>
              <a:ext cx="1348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Kommunikációs szabványok</a:t>
              </a:r>
              <a:endParaRPr 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Szövegdoboz 38"/>
            <p:cNvSpPr txBox="1"/>
            <p:nvPr/>
          </p:nvSpPr>
          <p:spPr>
            <a:xfrm>
              <a:off x="2566737" y="5335346"/>
              <a:ext cx="16873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hu-HU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PC, mobil eszközök</a:t>
              </a:r>
              <a:endParaRPr 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Szövegdoboz 39"/>
            <p:cNvSpPr txBox="1"/>
            <p:nvPr/>
          </p:nvSpPr>
          <p:spPr>
            <a:xfrm>
              <a:off x="5482720" y="5524581"/>
              <a:ext cx="3204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hu-HU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hu-HU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rvos, szakorvos: </a:t>
              </a:r>
              <a:r>
                <a:rPr lang="en-US" sz="12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diag</a:t>
              </a:r>
              <a:r>
                <a:rPr lang="hu-HU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nózis</a:t>
              </a:r>
              <a:r>
                <a:rPr lang="en-US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hu-HU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konzultáció, megelőzés, kezelés, oktatás</a:t>
              </a:r>
              <a:endParaRPr 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3" name="Group 2"/>
          <p:cNvGrpSpPr>
            <a:grpSpLocks/>
          </p:cNvGrpSpPr>
          <p:nvPr/>
        </p:nvGrpSpPr>
        <p:grpSpPr bwMode="auto">
          <a:xfrm>
            <a:off x="395536" y="548680"/>
            <a:ext cx="936104" cy="1152128"/>
            <a:chOff x="128" y="174"/>
            <a:chExt cx="794" cy="1009"/>
          </a:xfrm>
        </p:grpSpPr>
        <p:grpSp>
          <p:nvGrpSpPr>
            <p:cNvPr id="34" name="Group 3"/>
            <p:cNvGrpSpPr>
              <a:grpSpLocks/>
            </p:cNvGrpSpPr>
            <p:nvPr/>
          </p:nvGrpSpPr>
          <p:grpSpPr bwMode="auto">
            <a:xfrm>
              <a:off x="128" y="174"/>
              <a:ext cx="737" cy="1009"/>
              <a:chOff x="128" y="174"/>
              <a:chExt cx="737" cy="1009"/>
            </a:xfrm>
          </p:grpSpPr>
          <p:sp>
            <p:nvSpPr>
              <p:cNvPr id="65" name="Freeform 4"/>
              <p:cNvSpPr>
                <a:spLocks/>
              </p:cNvSpPr>
              <p:nvPr/>
            </p:nvSpPr>
            <p:spPr bwMode="ltGray">
              <a:xfrm>
                <a:off x="197" y="272"/>
                <a:ext cx="599" cy="815"/>
              </a:xfrm>
              <a:custGeom>
                <a:avLst/>
                <a:gdLst/>
                <a:ahLst/>
                <a:cxnLst>
                  <a:cxn ang="0">
                    <a:pos x="299" y="0"/>
                  </a:cxn>
                  <a:cxn ang="0">
                    <a:pos x="0" y="407"/>
                  </a:cxn>
                  <a:cxn ang="0">
                    <a:pos x="299" y="814"/>
                  </a:cxn>
                  <a:cxn ang="0">
                    <a:pos x="598" y="407"/>
                  </a:cxn>
                  <a:cxn ang="0">
                    <a:pos x="299" y="0"/>
                  </a:cxn>
                </a:cxnLst>
                <a:rect l="0" t="0" r="r" b="b"/>
                <a:pathLst>
                  <a:path w="599" h="815">
                    <a:moveTo>
                      <a:pt x="299" y="0"/>
                    </a:moveTo>
                    <a:lnTo>
                      <a:pt x="0" y="407"/>
                    </a:lnTo>
                    <a:lnTo>
                      <a:pt x="299" y="814"/>
                    </a:lnTo>
                    <a:lnTo>
                      <a:pt x="598" y="407"/>
                    </a:lnTo>
                    <a:lnTo>
                      <a:pt x="299" y="0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6" name="Group 5"/>
              <p:cNvGrpSpPr>
                <a:grpSpLocks/>
              </p:cNvGrpSpPr>
              <p:nvPr/>
            </p:nvGrpSpPr>
            <p:grpSpPr bwMode="auto">
              <a:xfrm>
                <a:off x="128" y="174"/>
                <a:ext cx="737" cy="505"/>
                <a:chOff x="128" y="174"/>
                <a:chExt cx="737" cy="505"/>
              </a:xfrm>
            </p:grpSpPr>
            <p:sp>
              <p:nvSpPr>
                <p:cNvPr id="70" name="Freeform 6"/>
                <p:cNvSpPr>
                  <a:spLocks/>
                </p:cNvSpPr>
                <p:nvPr/>
              </p:nvSpPr>
              <p:spPr bwMode="ltGray">
                <a:xfrm>
                  <a:off x="496" y="174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0" y="100"/>
                    </a:cxn>
                    <a:cxn ang="0">
                      <a:pos x="0" y="0"/>
                    </a:cxn>
                    <a:cxn ang="0">
                      <a:pos x="368" y="504"/>
                    </a:cxn>
                    <a:cxn ang="0">
                      <a:pos x="295" y="504"/>
                    </a:cxn>
                    <a:cxn ang="0">
                      <a:pos x="0" y="100"/>
                    </a:cxn>
                  </a:cxnLst>
                  <a:rect l="0" t="0" r="r" b="b"/>
                  <a:pathLst>
                    <a:path w="369" h="505">
                      <a:moveTo>
                        <a:pt x="0" y="100"/>
                      </a:moveTo>
                      <a:lnTo>
                        <a:pt x="0" y="0"/>
                      </a:lnTo>
                      <a:lnTo>
                        <a:pt x="368" y="504"/>
                      </a:lnTo>
                      <a:lnTo>
                        <a:pt x="295" y="504"/>
                      </a:lnTo>
                      <a:lnTo>
                        <a:pt x="0" y="10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" name="Freeform 7"/>
                <p:cNvSpPr>
                  <a:spLocks/>
                </p:cNvSpPr>
                <p:nvPr/>
              </p:nvSpPr>
              <p:spPr bwMode="ltGray">
                <a:xfrm>
                  <a:off x="128" y="174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368" y="0"/>
                    </a:cxn>
                    <a:cxn ang="0">
                      <a:pos x="368" y="100"/>
                    </a:cxn>
                    <a:cxn ang="0">
                      <a:pos x="73" y="504"/>
                    </a:cxn>
                    <a:cxn ang="0">
                      <a:pos x="0" y="504"/>
                    </a:cxn>
                    <a:cxn ang="0">
                      <a:pos x="368" y="0"/>
                    </a:cxn>
                  </a:cxnLst>
                  <a:rect l="0" t="0" r="r" b="b"/>
                  <a:pathLst>
                    <a:path w="369" h="505">
                      <a:moveTo>
                        <a:pt x="368" y="0"/>
                      </a:moveTo>
                      <a:lnTo>
                        <a:pt x="368" y="100"/>
                      </a:lnTo>
                      <a:lnTo>
                        <a:pt x="73" y="504"/>
                      </a:lnTo>
                      <a:lnTo>
                        <a:pt x="0" y="504"/>
                      </a:lnTo>
                      <a:lnTo>
                        <a:pt x="368" y="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7" name="Group 8"/>
              <p:cNvGrpSpPr>
                <a:grpSpLocks/>
              </p:cNvGrpSpPr>
              <p:nvPr/>
            </p:nvGrpSpPr>
            <p:grpSpPr bwMode="auto">
              <a:xfrm>
                <a:off x="128" y="678"/>
                <a:ext cx="737" cy="505"/>
                <a:chOff x="128" y="678"/>
                <a:chExt cx="737" cy="505"/>
              </a:xfrm>
            </p:grpSpPr>
            <p:sp>
              <p:nvSpPr>
                <p:cNvPr id="68" name="Freeform 9"/>
                <p:cNvSpPr>
                  <a:spLocks/>
                </p:cNvSpPr>
                <p:nvPr/>
              </p:nvSpPr>
              <p:spPr bwMode="ltGray">
                <a:xfrm>
                  <a:off x="496" y="678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295" y="0"/>
                    </a:cxn>
                    <a:cxn ang="0">
                      <a:pos x="368" y="0"/>
                    </a:cxn>
                    <a:cxn ang="0">
                      <a:pos x="0" y="504"/>
                    </a:cxn>
                    <a:cxn ang="0">
                      <a:pos x="0" y="404"/>
                    </a:cxn>
                    <a:cxn ang="0">
                      <a:pos x="295" y="0"/>
                    </a:cxn>
                  </a:cxnLst>
                  <a:rect l="0" t="0" r="r" b="b"/>
                  <a:pathLst>
                    <a:path w="369" h="505">
                      <a:moveTo>
                        <a:pt x="295" y="0"/>
                      </a:moveTo>
                      <a:lnTo>
                        <a:pt x="368" y="0"/>
                      </a:lnTo>
                      <a:lnTo>
                        <a:pt x="0" y="504"/>
                      </a:lnTo>
                      <a:lnTo>
                        <a:pt x="0" y="404"/>
                      </a:lnTo>
                      <a:lnTo>
                        <a:pt x="295" y="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" name="Freeform 10"/>
                <p:cNvSpPr>
                  <a:spLocks/>
                </p:cNvSpPr>
                <p:nvPr/>
              </p:nvSpPr>
              <p:spPr bwMode="ltGray">
                <a:xfrm>
                  <a:off x="128" y="678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73" y="0"/>
                    </a:cxn>
                    <a:cxn ang="0">
                      <a:pos x="368" y="404"/>
                    </a:cxn>
                    <a:cxn ang="0">
                      <a:pos x="368" y="504"/>
                    </a:cxn>
                    <a:cxn ang="0">
                      <a:pos x="0" y="0"/>
                    </a:cxn>
                    <a:cxn ang="0">
                      <a:pos x="73" y="0"/>
                    </a:cxn>
                  </a:cxnLst>
                  <a:rect l="0" t="0" r="r" b="b"/>
                  <a:pathLst>
                    <a:path w="369" h="505">
                      <a:moveTo>
                        <a:pt x="73" y="0"/>
                      </a:moveTo>
                      <a:lnTo>
                        <a:pt x="368" y="404"/>
                      </a:lnTo>
                      <a:lnTo>
                        <a:pt x="368" y="504"/>
                      </a:lnTo>
                      <a:lnTo>
                        <a:pt x="0" y="0"/>
                      </a:lnTo>
                      <a:lnTo>
                        <a:pt x="73" y="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6" name="Group 11"/>
            <p:cNvGrpSpPr>
              <a:grpSpLocks/>
            </p:cNvGrpSpPr>
            <p:nvPr/>
          </p:nvGrpSpPr>
          <p:grpSpPr bwMode="auto">
            <a:xfrm>
              <a:off x="397" y="211"/>
              <a:ext cx="525" cy="480"/>
              <a:chOff x="397" y="211"/>
              <a:chExt cx="525" cy="480"/>
            </a:xfrm>
          </p:grpSpPr>
          <p:sp>
            <p:nvSpPr>
              <p:cNvPr id="61" name="Freeform 12"/>
              <p:cNvSpPr>
                <a:spLocks/>
              </p:cNvSpPr>
              <p:nvPr/>
            </p:nvSpPr>
            <p:spPr bwMode="gray">
              <a:xfrm>
                <a:off x="397" y="211"/>
                <a:ext cx="525" cy="480"/>
              </a:xfrm>
              <a:custGeom>
                <a:avLst/>
                <a:gdLst/>
                <a:ahLst/>
                <a:cxnLst>
                  <a:cxn ang="0">
                    <a:pos x="225" y="217"/>
                  </a:cxn>
                  <a:cxn ang="0">
                    <a:pos x="133" y="0"/>
                  </a:cxn>
                  <a:cxn ang="0">
                    <a:pos x="263" y="193"/>
                  </a:cxn>
                  <a:cxn ang="0">
                    <a:pos x="393" y="0"/>
                  </a:cxn>
                  <a:cxn ang="0">
                    <a:pos x="299" y="217"/>
                  </a:cxn>
                  <a:cxn ang="0">
                    <a:pos x="524" y="240"/>
                  </a:cxn>
                  <a:cxn ang="0">
                    <a:pos x="298" y="262"/>
                  </a:cxn>
                  <a:cxn ang="0">
                    <a:pos x="393" y="479"/>
                  </a:cxn>
                  <a:cxn ang="0">
                    <a:pos x="263" y="286"/>
                  </a:cxn>
                  <a:cxn ang="0">
                    <a:pos x="133" y="479"/>
                  </a:cxn>
                  <a:cxn ang="0">
                    <a:pos x="224" y="263"/>
                  </a:cxn>
                  <a:cxn ang="0">
                    <a:pos x="0" y="240"/>
                  </a:cxn>
                  <a:cxn ang="0">
                    <a:pos x="225" y="217"/>
                  </a:cxn>
                </a:cxnLst>
                <a:rect l="0" t="0" r="r" b="b"/>
                <a:pathLst>
                  <a:path w="525" h="480">
                    <a:moveTo>
                      <a:pt x="225" y="217"/>
                    </a:moveTo>
                    <a:lnTo>
                      <a:pt x="133" y="0"/>
                    </a:lnTo>
                    <a:lnTo>
                      <a:pt x="263" y="193"/>
                    </a:lnTo>
                    <a:lnTo>
                      <a:pt x="393" y="0"/>
                    </a:lnTo>
                    <a:lnTo>
                      <a:pt x="299" y="217"/>
                    </a:lnTo>
                    <a:lnTo>
                      <a:pt x="524" y="240"/>
                    </a:lnTo>
                    <a:lnTo>
                      <a:pt x="298" y="262"/>
                    </a:lnTo>
                    <a:lnTo>
                      <a:pt x="393" y="479"/>
                    </a:lnTo>
                    <a:lnTo>
                      <a:pt x="263" y="286"/>
                    </a:lnTo>
                    <a:lnTo>
                      <a:pt x="133" y="479"/>
                    </a:lnTo>
                    <a:lnTo>
                      <a:pt x="224" y="263"/>
                    </a:lnTo>
                    <a:lnTo>
                      <a:pt x="0" y="240"/>
                    </a:lnTo>
                    <a:lnTo>
                      <a:pt x="225" y="217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Freeform 13"/>
              <p:cNvSpPr>
                <a:spLocks/>
              </p:cNvSpPr>
              <p:nvPr/>
            </p:nvSpPr>
            <p:spPr bwMode="gray">
              <a:xfrm>
                <a:off x="469" y="276"/>
                <a:ext cx="382" cy="350"/>
              </a:xfrm>
              <a:custGeom>
                <a:avLst/>
                <a:gdLst/>
                <a:ahLst/>
                <a:cxnLst>
                  <a:cxn ang="0">
                    <a:pos x="153" y="153"/>
                  </a:cxn>
                  <a:cxn ang="0">
                    <a:pos x="95" y="0"/>
                  </a:cxn>
                  <a:cxn ang="0">
                    <a:pos x="191" y="128"/>
                  </a:cxn>
                  <a:cxn ang="0">
                    <a:pos x="284" y="0"/>
                  </a:cxn>
                  <a:cxn ang="0">
                    <a:pos x="227" y="153"/>
                  </a:cxn>
                  <a:cxn ang="0">
                    <a:pos x="381" y="175"/>
                  </a:cxn>
                  <a:cxn ang="0">
                    <a:pos x="226" y="196"/>
                  </a:cxn>
                  <a:cxn ang="0">
                    <a:pos x="284" y="349"/>
                  </a:cxn>
                  <a:cxn ang="0">
                    <a:pos x="191" y="221"/>
                  </a:cxn>
                  <a:cxn ang="0">
                    <a:pos x="95" y="349"/>
                  </a:cxn>
                  <a:cxn ang="0">
                    <a:pos x="152" y="198"/>
                  </a:cxn>
                  <a:cxn ang="0">
                    <a:pos x="0" y="175"/>
                  </a:cxn>
                  <a:cxn ang="0">
                    <a:pos x="153" y="153"/>
                  </a:cxn>
                </a:cxnLst>
                <a:rect l="0" t="0" r="r" b="b"/>
                <a:pathLst>
                  <a:path w="382" h="350">
                    <a:moveTo>
                      <a:pt x="153" y="153"/>
                    </a:moveTo>
                    <a:lnTo>
                      <a:pt x="95" y="0"/>
                    </a:lnTo>
                    <a:lnTo>
                      <a:pt x="191" y="128"/>
                    </a:lnTo>
                    <a:lnTo>
                      <a:pt x="284" y="0"/>
                    </a:lnTo>
                    <a:lnTo>
                      <a:pt x="227" y="153"/>
                    </a:lnTo>
                    <a:lnTo>
                      <a:pt x="381" y="175"/>
                    </a:lnTo>
                    <a:lnTo>
                      <a:pt x="226" y="196"/>
                    </a:lnTo>
                    <a:lnTo>
                      <a:pt x="284" y="349"/>
                    </a:lnTo>
                    <a:lnTo>
                      <a:pt x="191" y="221"/>
                    </a:lnTo>
                    <a:lnTo>
                      <a:pt x="95" y="349"/>
                    </a:lnTo>
                    <a:lnTo>
                      <a:pt x="152" y="198"/>
                    </a:lnTo>
                    <a:lnTo>
                      <a:pt x="0" y="175"/>
                    </a:lnTo>
                    <a:lnTo>
                      <a:pt x="153" y="153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Freeform 14"/>
              <p:cNvSpPr>
                <a:spLocks/>
              </p:cNvSpPr>
              <p:nvPr/>
            </p:nvSpPr>
            <p:spPr bwMode="gray">
              <a:xfrm>
                <a:off x="525" y="285"/>
                <a:ext cx="270" cy="332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122" y="143"/>
                  </a:cxn>
                  <a:cxn ang="0">
                    <a:pos x="135" y="0"/>
                  </a:cxn>
                  <a:cxn ang="0">
                    <a:pos x="147" y="143"/>
                  </a:cxn>
                  <a:cxn ang="0">
                    <a:pos x="268" y="82"/>
                  </a:cxn>
                  <a:cxn ang="0">
                    <a:pos x="159" y="166"/>
                  </a:cxn>
                  <a:cxn ang="0">
                    <a:pos x="269" y="249"/>
                  </a:cxn>
                  <a:cxn ang="0">
                    <a:pos x="147" y="189"/>
                  </a:cxn>
                  <a:cxn ang="0">
                    <a:pos x="135" y="331"/>
                  </a:cxn>
                  <a:cxn ang="0">
                    <a:pos x="122" y="189"/>
                  </a:cxn>
                  <a:cxn ang="0">
                    <a:pos x="0" y="249"/>
                  </a:cxn>
                  <a:cxn ang="0">
                    <a:pos x="110" y="166"/>
                  </a:cxn>
                  <a:cxn ang="0">
                    <a:pos x="0" y="84"/>
                  </a:cxn>
                </a:cxnLst>
                <a:rect l="0" t="0" r="r" b="b"/>
                <a:pathLst>
                  <a:path w="270" h="332">
                    <a:moveTo>
                      <a:pt x="0" y="84"/>
                    </a:moveTo>
                    <a:lnTo>
                      <a:pt x="122" y="143"/>
                    </a:lnTo>
                    <a:lnTo>
                      <a:pt x="135" y="0"/>
                    </a:lnTo>
                    <a:lnTo>
                      <a:pt x="147" y="143"/>
                    </a:lnTo>
                    <a:lnTo>
                      <a:pt x="268" y="82"/>
                    </a:lnTo>
                    <a:lnTo>
                      <a:pt x="159" y="166"/>
                    </a:lnTo>
                    <a:lnTo>
                      <a:pt x="269" y="249"/>
                    </a:lnTo>
                    <a:lnTo>
                      <a:pt x="147" y="189"/>
                    </a:lnTo>
                    <a:lnTo>
                      <a:pt x="135" y="331"/>
                    </a:lnTo>
                    <a:lnTo>
                      <a:pt x="122" y="189"/>
                    </a:lnTo>
                    <a:lnTo>
                      <a:pt x="0" y="249"/>
                    </a:lnTo>
                    <a:lnTo>
                      <a:pt x="110" y="166"/>
                    </a:lnTo>
                    <a:lnTo>
                      <a:pt x="0" y="84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Freeform 15"/>
              <p:cNvSpPr>
                <a:spLocks/>
              </p:cNvSpPr>
              <p:nvPr/>
            </p:nvSpPr>
            <p:spPr bwMode="gray">
              <a:xfrm>
                <a:off x="626" y="408"/>
                <a:ext cx="68" cy="85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27" y="30"/>
                  </a:cxn>
                  <a:cxn ang="0">
                    <a:pos x="33" y="0"/>
                  </a:cxn>
                  <a:cxn ang="0">
                    <a:pos x="39" y="30"/>
                  </a:cxn>
                  <a:cxn ang="0">
                    <a:pos x="67" y="20"/>
                  </a:cxn>
                  <a:cxn ang="0">
                    <a:pos x="45" y="42"/>
                  </a:cxn>
                  <a:cxn ang="0">
                    <a:pos x="67" y="62"/>
                  </a:cxn>
                  <a:cxn ang="0">
                    <a:pos x="39" y="52"/>
                  </a:cxn>
                  <a:cxn ang="0">
                    <a:pos x="33" y="84"/>
                  </a:cxn>
                  <a:cxn ang="0">
                    <a:pos x="27" y="52"/>
                  </a:cxn>
                  <a:cxn ang="0">
                    <a:pos x="0" y="62"/>
                  </a:cxn>
                  <a:cxn ang="0">
                    <a:pos x="21" y="42"/>
                  </a:cxn>
                  <a:cxn ang="0">
                    <a:pos x="0" y="20"/>
                  </a:cxn>
                </a:cxnLst>
                <a:rect l="0" t="0" r="r" b="b"/>
                <a:pathLst>
                  <a:path w="68" h="85">
                    <a:moveTo>
                      <a:pt x="0" y="20"/>
                    </a:moveTo>
                    <a:lnTo>
                      <a:pt x="27" y="30"/>
                    </a:lnTo>
                    <a:lnTo>
                      <a:pt x="33" y="0"/>
                    </a:lnTo>
                    <a:lnTo>
                      <a:pt x="39" y="30"/>
                    </a:lnTo>
                    <a:lnTo>
                      <a:pt x="67" y="20"/>
                    </a:lnTo>
                    <a:lnTo>
                      <a:pt x="45" y="42"/>
                    </a:lnTo>
                    <a:lnTo>
                      <a:pt x="67" y="62"/>
                    </a:lnTo>
                    <a:lnTo>
                      <a:pt x="39" y="52"/>
                    </a:lnTo>
                    <a:lnTo>
                      <a:pt x="33" y="84"/>
                    </a:lnTo>
                    <a:lnTo>
                      <a:pt x="27" y="52"/>
                    </a:lnTo>
                    <a:lnTo>
                      <a:pt x="0" y="62"/>
                    </a:lnTo>
                    <a:lnTo>
                      <a:pt x="21" y="42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F9F9F9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8379" y="429214"/>
            <a:ext cx="8466271" cy="127635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Telemedicina informatikai oktatóközpont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31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9942" y="2981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Telemedicina informatikai </a:t>
            </a:r>
            <a:r>
              <a:rPr lang="hu-HU" dirty="0"/>
              <a:t>oktatóközpont </a:t>
            </a:r>
            <a:endParaRPr lang="en-US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11560" y="12651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Informatikai környezet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8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4232" y="660581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Telemedicina oktatóközpont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6888" y="1420554"/>
            <a:ext cx="8496944" cy="4713387"/>
          </a:xfrm>
        </p:spPr>
        <p:txBody>
          <a:bodyPr>
            <a:normAutofit fontScale="92500" lnSpcReduction="10000"/>
          </a:bodyPr>
          <a:lstStyle/>
          <a:p>
            <a:pPr marL="119063" indent="0">
              <a:buNone/>
            </a:pPr>
            <a:r>
              <a:rPr lang="hu-H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Célok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IT-fókuszú orvosképzés és orvos továbbképzés színvonalának emelése, a Telemedicina oktatásának hazai elterjesztése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Telemedicina fókuszú kutatási projektek indítása</a:t>
            </a:r>
          </a:p>
          <a:p>
            <a:pPr marL="119063" indent="0">
              <a:buNone/>
            </a:pPr>
            <a:r>
              <a:rPr lang="hu-H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Megvalósítás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Az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SZTE ÁOK és TTIK Szoftverfejlesztési Tanszék közös, telemedicina fókuszú 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(FSA) pályázata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Purjesz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 Béla épületben kialakított (de akár mobil módon máshol is összeállítható), nyolc munkahelyes, telemedicinás eszközökkel felszerelt oktatóközpont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SZTE ÁOK, Orvosi Fizikai és Orvosi Informatikai Intézet</a:t>
            </a:r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073A-A639-4278-83F9-21BEB3CBDCEB}" type="slidenum">
              <a:rPr lang="hu-HU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17</a:t>
            </a:fld>
            <a:endParaRPr lang="hu-H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587" y="4725144"/>
            <a:ext cx="5095554" cy="2089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395536" y="548680"/>
            <a:ext cx="936104" cy="1152128"/>
            <a:chOff x="128" y="174"/>
            <a:chExt cx="794" cy="1009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28" y="174"/>
              <a:ext cx="737" cy="1009"/>
              <a:chOff x="128" y="174"/>
              <a:chExt cx="737" cy="1009"/>
            </a:xfrm>
          </p:grpSpPr>
          <p:sp>
            <p:nvSpPr>
              <p:cNvPr id="15" name="Freeform 4"/>
              <p:cNvSpPr>
                <a:spLocks/>
              </p:cNvSpPr>
              <p:nvPr/>
            </p:nvSpPr>
            <p:spPr bwMode="ltGray">
              <a:xfrm>
                <a:off x="197" y="272"/>
                <a:ext cx="599" cy="815"/>
              </a:xfrm>
              <a:custGeom>
                <a:avLst/>
                <a:gdLst/>
                <a:ahLst/>
                <a:cxnLst>
                  <a:cxn ang="0">
                    <a:pos x="299" y="0"/>
                  </a:cxn>
                  <a:cxn ang="0">
                    <a:pos x="0" y="407"/>
                  </a:cxn>
                  <a:cxn ang="0">
                    <a:pos x="299" y="814"/>
                  </a:cxn>
                  <a:cxn ang="0">
                    <a:pos x="598" y="407"/>
                  </a:cxn>
                  <a:cxn ang="0">
                    <a:pos x="299" y="0"/>
                  </a:cxn>
                </a:cxnLst>
                <a:rect l="0" t="0" r="r" b="b"/>
                <a:pathLst>
                  <a:path w="599" h="815">
                    <a:moveTo>
                      <a:pt x="299" y="0"/>
                    </a:moveTo>
                    <a:lnTo>
                      <a:pt x="0" y="407"/>
                    </a:lnTo>
                    <a:lnTo>
                      <a:pt x="299" y="814"/>
                    </a:lnTo>
                    <a:lnTo>
                      <a:pt x="598" y="407"/>
                    </a:lnTo>
                    <a:lnTo>
                      <a:pt x="299" y="0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6" name="Group 5"/>
              <p:cNvGrpSpPr>
                <a:grpSpLocks/>
              </p:cNvGrpSpPr>
              <p:nvPr/>
            </p:nvGrpSpPr>
            <p:grpSpPr bwMode="auto">
              <a:xfrm>
                <a:off x="128" y="174"/>
                <a:ext cx="737" cy="505"/>
                <a:chOff x="128" y="174"/>
                <a:chExt cx="737" cy="505"/>
              </a:xfrm>
            </p:grpSpPr>
            <p:sp>
              <p:nvSpPr>
                <p:cNvPr id="20" name="Freeform 6"/>
                <p:cNvSpPr>
                  <a:spLocks/>
                </p:cNvSpPr>
                <p:nvPr/>
              </p:nvSpPr>
              <p:spPr bwMode="ltGray">
                <a:xfrm>
                  <a:off x="496" y="174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0" y="100"/>
                    </a:cxn>
                    <a:cxn ang="0">
                      <a:pos x="0" y="0"/>
                    </a:cxn>
                    <a:cxn ang="0">
                      <a:pos x="368" y="504"/>
                    </a:cxn>
                    <a:cxn ang="0">
                      <a:pos x="295" y="504"/>
                    </a:cxn>
                    <a:cxn ang="0">
                      <a:pos x="0" y="100"/>
                    </a:cxn>
                  </a:cxnLst>
                  <a:rect l="0" t="0" r="r" b="b"/>
                  <a:pathLst>
                    <a:path w="369" h="505">
                      <a:moveTo>
                        <a:pt x="0" y="100"/>
                      </a:moveTo>
                      <a:lnTo>
                        <a:pt x="0" y="0"/>
                      </a:lnTo>
                      <a:lnTo>
                        <a:pt x="368" y="504"/>
                      </a:lnTo>
                      <a:lnTo>
                        <a:pt x="295" y="504"/>
                      </a:lnTo>
                      <a:lnTo>
                        <a:pt x="0" y="10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" name="Freeform 7"/>
                <p:cNvSpPr>
                  <a:spLocks/>
                </p:cNvSpPr>
                <p:nvPr/>
              </p:nvSpPr>
              <p:spPr bwMode="ltGray">
                <a:xfrm>
                  <a:off x="128" y="174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368" y="0"/>
                    </a:cxn>
                    <a:cxn ang="0">
                      <a:pos x="368" y="100"/>
                    </a:cxn>
                    <a:cxn ang="0">
                      <a:pos x="73" y="504"/>
                    </a:cxn>
                    <a:cxn ang="0">
                      <a:pos x="0" y="504"/>
                    </a:cxn>
                    <a:cxn ang="0">
                      <a:pos x="368" y="0"/>
                    </a:cxn>
                  </a:cxnLst>
                  <a:rect l="0" t="0" r="r" b="b"/>
                  <a:pathLst>
                    <a:path w="369" h="505">
                      <a:moveTo>
                        <a:pt x="368" y="0"/>
                      </a:moveTo>
                      <a:lnTo>
                        <a:pt x="368" y="100"/>
                      </a:lnTo>
                      <a:lnTo>
                        <a:pt x="73" y="504"/>
                      </a:lnTo>
                      <a:lnTo>
                        <a:pt x="0" y="504"/>
                      </a:lnTo>
                      <a:lnTo>
                        <a:pt x="368" y="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7" name="Group 8"/>
              <p:cNvGrpSpPr>
                <a:grpSpLocks/>
              </p:cNvGrpSpPr>
              <p:nvPr/>
            </p:nvGrpSpPr>
            <p:grpSpPr bwMode="auto">
              <a:xfrm>
                <a:off x="128" y="678"/>
                <a:ext cx="737" cy="505"/>
                <a:chOff x="128" y="678"/>
                <a:chExt cx="737" cy="505"/>
              </a:xfrm>
            </p:grpSpPr>
            <p:sp>
              <p:nvSpPr>
                <p:cNvPr id="18" name="Freeform 9"/>
                <p:cNvSpPr>
                  <a:spLocks/>
                </p:cNvSpPr>
                <p:nvPr/>
              </p:nvSpPr>
              <p:spPr bwMode="ltGray">
                <a:xfrm>
                  <a:off x="496" y="678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295" y="0"/>
                    </a:cxn>
                    <a:cxn ang="0">
                      <a:pos x="368" y="0"/>
                    </a:cxn>
                    <a:cxn ang="0">
                      <a:pos x="0" y="504"/>
                    </a:cxn>
                    <a:cxn ang="0">
                      <a:pos x="0" y="404"/>
                    </a:cxn>
                    <a:cxn ang="0">
                      <a:pos x="295" y="0"/>
                    </a:cxn>
                  </a:cxnLst>
                  <a:rect l="0" t="0" r="r" b="b"/>
                  <a:pathLst>
                    <a:path w="369" h="505">
                      <a:moveTo>
                        <a:pt x="295" y="0"/>
                      </a:moveTo>
                      <a:lnTo>
                        <a:pt x="368" y="0"/>
                      </a:lnTo>
                      <a:lnTo>
                        <a:pt x="0" y="504"/>
                      </a:lnTo>
                      <a:lnTo>
                        <a:pt x="0" y="404"/>
                      </a:lnTo>
                      <a:lnTo>
                        <a:pt x="295" y="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" name="Freeform 10"/>
                <p:cNvSpPr>
                  <a:spLocks/>
                </p:cNvSpPr>
                <p:nvPr/>
              </p:nvSpPr>
              <p:spPr bwMode="ltGray">
                <a:xfrm>
                  <a:off x="128" y="678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73" y="0"/>
                    </a:cxn>
                    <a:cxn ang="0">
                      <a:pos x="368" y="404"/>
                    </a:cxn>
                    <a:cxn ang="0">
                      <a:pos x="368" y="504"/>
                    </a:cxn>
                    <a:cxn ang="0">
                      <a:pos x="0" y="0"/>
                    </a:cxn>
                    <a:cxn ang="0">
                      <a:pos x="73" y="0"/>
                    </a:cxn>
                  </a:cxnLst>
                  <a:rect l="0" t="0" r="r" b="b"/>
                  <a:pathLst>
                    <a:path w="369" h="505">
                      <a:moveTo>
                        <a:pt x="73" y="0"/>
                      </a:moveTo>
                      <a:lnTo>
                        <a:pt x="368" y="404"/>
                      </a:lnTo>
                      <a:lnTo>
                        <a:pt x="368" y="504"/>
                      </a:lnTo>
                      <a:lnTo>
                        <a:pt x="0" y="0"/>
                      </a:lnTo>
                      <a:lnTo>
                        <a:pt x="73" y="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397" y="211"/>
              <a:ext cx="525" cy="480"/>
              <a:chOff x="397" y="211"/>
              <a:chExt cx="525" cy="480"/>
            </a:xfrm>
          </p:grpSpPr>
          <p:sp>
            <p:nvSpPr>
              <p:cNvPr id="11" name="Freeform 12"/>
              <p:cNvSpPr>
                <a:spLocks/>
              </p:cNvSpPr>
              <p:nvPr/>
            </p:nvSpPr>
            <p:spPr bwMode="gray">
              <a:xfrm>
                <a:off x="397" y="211"/>
                <a:ext cx="525" cy="480"/>
              </a:xfrm>
              <a:custGeom>
                <a:avLst/>
                <a:gdLst/>
                <a:ahLst/>
                <a:cxnLst>
                  <a:cxn ang="0">
                    <a:pos x="225" y="217"/>
                  </a:cxn>
                  <a:cxn ang="0">
                    <a:pos x="133" y="0"/>
                  </a:cxn>
                  <a:cxn ang="0">
                    <a:pos x="263" y="193"/>
                  </a:cxn>
                  <a:cxn ang="0">
                    <a:pos x="393" y="0"/>
                  </a:cxn>
                  <a:cxn ang="0">
                    <a:pos x="299" y="217"/>
                  </a:cxn>
                  <a:cxn ang="0">
                    <a:pos x="524" y="240"/>
                  </a:cxn>
                  <a:cxn ang="0">
                    <a:pos x="298" y="262"/>
                  </a:cxn>
                  <a:cxn ang="0">
                    <a:pos x="393" y="479"/>
                  </a:cxn>
                  <a:cxn ang="0">
                    <a:pos x="263" y="286"/>
                  </a:cxn>
                  <a:cxn ang="0">
                    <a:pos x="133" y="479"/>
                  </a:cxn>
                  <a:cxn ang="0">
                    <a:pos x="224" y="263"/>
                  </a:cxn>
                  <a:cxn ang="0">
                    <a:pos x="0" y="240"/>
                  </a:cxn>
                  <a:cxn ang="0">
                    <a:pos x="225" y="217"/>
                  </a:cxn>
                </a:cxnLst>
                <a:rect l="0" t="0" r="r" b="b"/>
                <a:pathLst>
                  <a:path w="525" h="480">
                    <a:moveTo>
                      <a:pt x="225" y="217"/>
                    </a:moveTo>
                    <a:lnTo>
                      <a:pt x="133" y="0"/>
                    </a:lnTo>
                    <a:lnTo>
                      <a:pt x="263" y="193"/>
                    </a:lnTo>
                    <a:lnTo>
                      <a:pt x="393" y="0"/>
                    </a:lnTo>
                    <a:lnTo>
                      <a:pt x="299" y="217"/>
                    </a:lnTo>
                    <a:lnTo>
                      <a:pt x="524" y="240"/>
                    </a:lnTo>
                    <a:lnTo>
                      <a:pt x="298" y="262"/>
                    </a:lnTo>
                    <a:lnTo>
                      <a:pt x="393" y="479"/>
                    </a:lnTo>
                    <a:lnTo>
                      <a:pt x="263" y="286"/>
                    </a:lnTo>
                    <a:lnTo>
                      <a:pt x="133" y="479"/>
                    </a:lnTo>
                    <a:lnTo>
                      <a:pt x="224" y="263"/>
                    </a:lnTo>
                    <a:lnTo>
                      <a:pt x="0" y="240"/>
                    </a:lnTo>
                    <a:lnTo>
                      <a:pt x="225" y="217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gray">
              <a:xfrm>
                <a:off x="469" y="276"/>
                <a:ext cx="382" cy="350"/>
              </a:xfrm>
              <a:custGeom>
                <a:avLst/>
                <a:gdLst/>
                <a:ahLst/>
                <a:cxnLst>
                  <a:cxn ang="0">
                    <a:pos x="153" y="153"/>
                  </a:cxn>
                  <a:cxn ang="0">
                    <a:pos x="95" y="0"/>
                  </a:cxn>
                  <a:cxn ang="0">
                    <a:pos x="191" y="128"/>
                  </a:cxn>
                  <a:cxn ang="0">
                    <a:pos x="284" y="0"/>
                  </a:cxn>
                  <a:cxn ang="0">
                    <a:pos x="227" y="153"/>
                  </a:cxn>
                  <a:cxn ang="0">
                    <a:pos x="381" y="175"/>
                  </a:cxn>
                  <a:cxn ang="0">
                    <a:pos x="226" y="196"/>
                  </a:cxn>
                  <a:cxn ang="0">
                    <a:pos x="284" y="349"/>
                  </a:cxn>
                  <a:cxn ang="0">
                    <a:pos x="191" y="221"/>
                  </a:cxn>
                  <a:cxn ang="0">
                    <a:pos x="95" y="349"/>
                  </a:cxn>
                  <a:cxn ang="0">
                    <a:pos x="152" y="198"/>
                  </a:cxn>
                  <a:cxn ang="0">
                    <a:pos x="0" y="175"/>
                  </a:cxn>
                  <a:cxn ang="0">
                    <a:pos x="153" y="153"/>
                  </a:cxn>
                </a:cxnLst>
                <a:rect l="0" t="0" r="r" b="b"/>
                <a:pathLst>
                  <a:path w="382" h="350">
                    <a:moveTo>
                      <a:pt x="153" y="153"/>
                    </a:moveTo>
                    <a:lnTo>
                      <a:pt x="95" y="0"/>
                    </a:lnTo>
                    <a:lnTo>
                      <a:pt x="191" y="128"/>
                    </a:lnTo>
                    <a:lnTo>
                      <a:pt x="284" y="0"/>
                    </a:lnTo>
                    <a:lnTo>
                      <a:pt x="227" y="153"/>
                    </a:lnTo>
                    <a:lnTo>
                      <a:pt x="381" y="175"/>
                    </a:lnTo>
                    <a:lnTo>
                      <a:pt x="226" y="196"/>
                    </a:lnTo>
                    <a:lnTo>
                      <a:pt x="284" y="349"/>
                    </a:lnTo>
                    <a:lnTo>
                      <a:pt x="191" y="221"/>
                    </a:lnTo>
                    <a:lnTo>
                      <a:pt x="95" y="349"/>
                    </a:lnTo>
                    <a:lnTo>
                      <a:pt x="152" y="198"/>
                    </a:lnTo>
                    <a:lnTo>
                      <a:pt x="0" y="175"/>
                    </a:lnTo>
                    <a:lnTo>
                      <a:pt x="153" y="153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gray">
              <a:xfrm>
                <a:off x="525" y="285"/>
                <a:ext cx="270" cy="332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122" y="143"/>
                  </a:cxn>
                  <a:cxn ang="0">
                    <a:pos x="135" y="0"/>
                  </a:cxn>
                  <a:cxn ang="0">
                    <a:pos x="147" y="143"/>
                  </a:cxn>
                  <a:cxn ang="0">
                    <a:pos x="268" y="82"/>
                  </a:cxn>
                  <a:cxn ang="0">
                    <a:pos x="159" y="166"/>
                  </a:cxn>
                  <a:cxn ang="0">
                    <a:pos x="269" y="249"/>
                  </a:cxn>
                  <a:cxn ang="0">
                    <a:pos x="147" y="189"/>
                  </a:cxn>
                  <a:cxn ang="0">
                    <a:pos x="135" y="331"/>
                  </a:cxn>
                  <a:cxn ang="0">
                    <a:pos x="122" y="189"/>
                  </a:cxn>
                  <a:cxn ang="0">
                    <a:pos x="0" y="249"/>
                  </a:cxn>
                  <a:cxn ang="0">
                    <a:pos x="110" y="166"/>
                  </a:cxn>
                  <a:cxn ang="0">
                    <a:pos x="0" y="84"/>
                  </a:cxn>
                </a:cxnLst>
                <a:rect l="0" t="0" r="r" b="b"/>
                <a:pathLst>
                  <a:path w="270" h="332">
                    <a:moveTo>
                      <a:pt x="0" y="84"/>
                    </a:moveTo>
                    <a:lnTo>
                      <a:pt x="122" y="143"/>
                    </a:lnTo>
                    <a:lnTo>
                      <a:pt x="135" y="0"/>
                    </a:lnTo>
                    <a:lnTo>
                      <a:pt x="147" y="143"/>
                    </a:lnTo>
                    <a:lnTo>
                      <a:pt x="268" y="82"/>
                    </a:lnTo>
                    <a:lnTo>
                      <a:pt x="159" y="166"/>
                    </a:lnTo>
                    <a:lnTo>
                      <a:pt x="269" y="249"/>
                    </a:lnTo>
                    <a:lnTo>
                      <a:pt x="147" y="189"/>
                    </a:lnTo>
                    <a:lnTo>
                      <a:pt x="135" y="331"/>
                    </a:lnTo>
                    <a:lnTo>
                      <a:pt x="122" y="189"/>
                    </a:lnTo>
                    <a:lnTo>
                      <a:pt x="0" y="249"/>
                    </a:lnTo>
                    <a:lnTo>
                      <a:pt x="110" y="166"/>
                    </a:lnTo>
                    <a:lnTo>
                      <a:pt x="0" y="84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gray">
              <a:xfrm>
                <a:off x="626" y="408"/>
                <a:ext cx="68" cy="85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27" y="30"/>
                  </a:cxn>
                  <a:cxn ang="0">
                    <a:pos x="33" y="0"/>
                  </a:cxn>
                  <a:cxn ang="0">
                    <a:pos x="39" y="30"/>
                  </a:cxn>
                  <a:cxn ang="0">
                    <a:pos x="67" y="20"/>
                  </a:cxn>
                  <a:cxn ang="0">
                    <a:pos x="45" y="42"/>
                  </a:cxn>
                  <a:cxn ang="0">
                    <a:pos x="67" y="62"/>
                  </a:cxn>
                  <a:cxn ang="0">
                    <a:pos x="39" y="52"/>
                  </a:cxn>
                  <a:cxn ang="0">
                    <a:pos x="33" y="84"/>
                  </a:cxn>
                  <a:cxn ang="0">
                    <a:pos x="27" y="52"/>
                  </a:cxn>
                  <a:cxn ang="0">
                    <a:pos x="0" y="62"/>
                  </a:cxn>
                  <a:cxn ang="0">
                    <a:pos x="21" y="42"/>
                  </a:cxn>
                  <a:cxn ang="0">
                    <a:pos x="0" y="20"/>
                  </a:cxn>
                </a:cxnLst>
                <a:rect l="0" t="0" r="r" b="b"/>
                <a:pathLst>
                  <a:path w="68" h="85">
                    <a:moveTo>
                      <a:pt x="0" y="20"/>
                    </a:moveTo>
                    <a:lnTo>
                      <a:pt x="27" y="30"/>
                    </a:lnTo>
                    <a:lnTo>
                      <a:pt x="33" y="0"/>
                    </a:lnTo>
                    <a:lnTo>
                      <a:pt x="39" y="30"/>
                    </a:lnTo>
                    <a:lnTo>
                      <a:pt x="67" y="20"/>
                    </a:lnTo>
                    <a:lnTo>
                      <a:pt x="45" y="42"/>
                    </a:lnTo>
                    <a:lnTo>
                      <a:pt x="67" y="62"/>
                    </a:lnTo>
                    <a:lnTo>
                      <a:pt x="39" y="52"/>
                    </a:lnTo>
                    <a:lnTo>
                      <a:pt x="33" y="84"/>
                    </a:lnTo>
                    <a:lnTo>
                      <a:pt x="27" y="52"/>
                    </a:lnTo>
                    <a:lnTo>
                      <a:pt x="0" y="62"/>
                    </a:lnTo>
                    <a:lnTo>
                      <a:pt x="21" y="42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F9F9F9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68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350238"/>
            <a:ext cx="7086600" cy="1276350"/>
          </a:xfrm>
        </p:spPr>
        <p:txBody>
          <a:bodyPr/>
          <a:lstStyle/>
          <a:p>
            <a:r>
              <a:rPr lang="hu-HU" sz="3600" dirty="0" smtClean="0"/>
              <a:t>Szenzorok: </a:t>
            </a:r>
            <a:r>
              <a:rPr lang="hu-HU" sz="3600" dirty="0" err="1" smtClean="0"/>
              <a:t>Spirométerek</a:t>
            </a:r>
            <a:endParaRPr lang="en-US" sz="3600" dirty="0"/>
          </a:p>
        </p:txBody>
      </p:sp>
      <p:sp>
        <p:nvSpPr>
          <p:cNvPr id="21" name="Tartalom helye 20"/>
          <p:cNvSpPr>
            <a:spLocks noGrp="1"/>
          </p:cNvSpPr>
          <p:nvPr>
            <p:ph idx="1"/>
          </p:nvPr>
        </p:nvSpPr>
        <p:spPr>
          <a:xfrm>
            <a:off x="613056" y="1575887"/>
            <a:ext cx="7772400" cy="470442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Sprirométerek</a:t>
            </a:r>
            <a:endParaRPr lang="hu-HU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légzésdiagnosztika nagyon fontos eszközei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Spirotube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Professional spirométer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kisméretű ultrahangos spirométer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MIR </a:t>
            </a:r>
            <a:r>
              <a:rPr lang="hu-HU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Spirobank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II </a:t>
            </a:r>
            <a:r>
              <a:rPr lang="hu-HU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Smart</a:t>
            </a:r>
            <a:endParaRPr lang="hu-HU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bidirekcionális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 turbina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multifunkciós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 önálló spirométer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aját kisméretű kijelző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iOS 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támogatás: letölthető applikáció</a:t>
            </a:r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4" name="Picture 2" descr="Fájl:3368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7"/>
          <a:stretch/>
        </p:blipFill>
        <p:spPr bwMode="auto">
          <a:xfrm>
            <a:off x="7159956" y="1752600"/>
            <a:ext cx="1980000" cy="1418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Kép 7" descr="http://www.spirometry.com/img/Spyrobank2/fade01spirobank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956" y="3422993"/>
            <a:ext cx="1980000" cy="133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Kép 8" descr="http://www.spirometry.com/img/Spyrobank2/fade02spirobank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956" y="5008766"/>
            <a:ext cx="1980000" cy="1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395536" y="548680"/>
            <a:ext cx="936104" cy="1152128"/>
            <a:chOff x="128" y="174"/>
            <a:chExt cx="794" cy="1009"/>
          </a:xfrm>
        </p:grpSpPr>
        <p:grpSp>
          <p:nvGrpSpPr>
            <p:cNvPr id="11" name="Group 3"/>
            <p:cNvGrpSpPr>
              <a:grpSpLocks/>
            </p:cNvGrpSpPr>
            <p:nvPr/>
          </p:nvGrpSpPr>
          <p:grpSpPr bwMode="auto">
            <a:xfrm>
              <a:off x="128" y="174"/>
              <a:ext cx="737" cy="1009"/>
              <a:chOff x="128" y="174"/>
              <a:chExt cx="737" cy="1009"/>
            </a:xfrm>
          </p:grpSpPr>
          <p:sp>
            <p:nvSpPr>
              <p:cNvPr id="17" name="Freeform 4"/>
              <p:cNvSpPr>
                <a:spLocks/>
              </p:cNvSpPr>
              <p:nvPr/>
            </p:nvSpPr>
            <p:spPr bwMode="ltGray">
              <a:xfrm>
                <a:off x="197" y="272"/>
                <a:ext cx="599" cy="815"/>
              </a:xfrm>
              <a:custGeom>
                <a:avLst/>
                <a:gdLst/>
                <a:ahLst/>
                <a:cxnLst>
                  <a:cxn ang="0">
                    <a:pos x="299" y="0"/>
                  </a:cxn>
                  <a:cxn ang="0">
                    <a:pos x="0" y="407"/>
                  </a:cxn>
                  <a:cxn ang="0">
                    <a:pos x="299" y="814"/>
                  </a:cxn>
                  <a:cxn ang="0">
                    <a:pos x="598" y="407"/>
                  </a:cxn>
                  <a:cxn ang="0">
                    <a:pos x="299" y="0"/>
                  </a:cxn>
                </a:cxnLst>
                <a:rect l="0" t="0" r="r" b="b"/>
                <a:pathLst>
                  <a:path w="599" h="815">
                    <a:moveTo>
                      <a:pt x="299" y="0"/>
                    </a:moveTo>
                    <a:lnTo>
                      <a:pt x="0" y="407"/>
                    </a:lnTo>
                    <a:lnTo>
                      <a:pt x="299" y="814"/>
                    </a:lnTo>
                    <a:lnTo>
                      <a:pt x="598" y="407"/>
                    </a:lnTo>
                    <a:lnTo>
                      <a:pt x="299" y="0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8" name="Group 5"/>
              <p:cNvGrpSpPr>
                <a:grpSpLocks/>
              </p:cNvGrpSpPr>
              <p:nvPr/>
            </p:nvGrpSpPr>
            <p:grpSpPr bwMode="auto">
              <a:xfrm>
                <a:off x="128" y="174"/>
                <a:ext cx="737" cy="505"/>
                <a:chOff x="128" y="174"/>
                <a:chExt cx="737" cy="505"/>
              </a:xfrm>
            </p:grpSpPr>
            <p:sp>
              <p:nvSpPr>
                <p:cNvPr id="23" name="Freeform 6"/>
                <p:cNvSpPr>
                  <a:spLocks/>
                </p:cNvSpPr>
                <p:nvPr/>
              </p:nvSpPr>
              <p:spPr bwMode="ltGray">
                <a:xfrm>
                  <a:off x="496" y="174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0" y="100"/>
                    </a:cxn>
                    <a:cxn ang="0">
                      <a:pos x="0" y="0"/>
                    </a:cxn>
                    <a:cxn ang="0">
                      <a:pos x="368" y="504"/>
                    </a:cxn>
                    <a:cxn ang="0">
                      <a:pos x="295" y="504"/>
                    </a:cxn>
                    <a:cxn ang="0">
                      <a:pos x="0" y="100"/>
                    </a:cxn>
                  </a:cxnLst>
                  <a:rect l="0" t="0" r="r" b="b"/>
                  <a:pathLst>
                    <a:path w="369" h="505">
                      <a:moveTo>
                        <a:pt x="0" y="100"/>
                      </a:moveTo>
                      <a:lnTo>
                        <a:pt x="0" y="0"/>
                      </a:lnTo>
                      <a:lnTo>
                        <a:pt x="368" y="504"/>
                      </a:lnTo>
                      <a:lnTo>
                        <a:pt x="295" y="504"/>
                      </a:lnTo>
                      <a:lnTo>
                        <a:pt x="0" y="10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" name="Freeform 7"/>
                <p:cNvSpPr>
                  <a:spLocks/>
                </p:cNvSpPr>
                <p:nvPr/>
              </p:nvSpPr>
              <p:spPr bwMode="ltGray">
                <a:xfrm>
                  <a:off x="128" y="174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368" y="0"/>
                    </a:cxn>
                    <a:cxn ang="0">
                      <a:pos x="368" y="100"/>
                    </a:cxn>
                    <a:cxn ang="0">
                      <a:pos x="73" y="504"/>
                    </a:cxn>
                    <a:cxn ang="0">
                      <a:pos x="0" y="504"/>
                    </a:cxn>
                    <a:cxn ang="0">
                      <a:pos x="368" y="0"/>
                    </a:cxn>
                  </a:cxnLst>
                  <a:rect l="0" t="0" r="r" b="b"/>
                  <a:pathLst>
                    <a:path w="369" h="505">
                      <a:moveTo>
                        <a:pt x="368" y="0"/>
                      </a:moveTo>
                      <a:lnTo>
                        <a:pt x="368" y="100"/>
                      </a:lnTo>
                      <a:lnTo>
                        <a:pt x="73" y="504"/>
                      </a:lnTo>
                      <a:lnTo>
                        <a:pt x="0" y="504"/>
                      </a:lnTo>
                      <a:lnTo>
                        <a:pt x="368" y="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" name="Group 8"/>
              <p:cNvGrpSpPr>
                <a:grpSpLocks/>
              </p:cNvGrpSpPr>
              <p:nvPr/>
            </p:nvGrpSpPr>
            <p:grpSpPr bwMode="auto">
              <a:xfrm>
                <a:off x="128" y="678"/>
                <a:ext cx="737" cy="505"/>
                <a:chOff x="128" y="678"/>
                <a:chExt cx="737" cy="505"/>
              </a:xfrm>
            </p:grpSpPr>
            <p:sp>
              <p:nvSpPr>
                <p:cNvPr id="20" name="Freeform 9"/>
                <p:cNvSpPr>
                  <a:spLocks/>
                </p:cNvSpPr>
                <p:nvPr/>
              </p:nvSpPr>
              <p:spPr bwMode="ltGray">
                <a:xfrm>
                  <a:off x="496" y="678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295" y="0"/>
                    </a:cxn>
                    <a:cxn ang="0">
                      <a:pos x="368" y="0"/>
                    </a:cxn>
                    <a:cxn ang="0">
                      <a:pos x="0" y="504"/>
                    </a:cxn>
                    <a:cxn ang="0">
                      <a:pos x="0" y="404"/>
                    </a:cxn>
                    <a:cxn ang="0">
                      <a:pos x="295" y="0"/>
                    </a:cxn>
                  </a:cxnLst>
                  <a:rect l="0" t="0" r="r" b="b"/>
                  <a:pathLst>
                    <a:path w="369" h="505">
                      <a:moveTo>
                        <a:pt x="295" y="0"/>
                      </a:moveTo>
                      <a:lnTo>
                        <a:pt x="368" y="0"/>
                      </a:lnTo>
                      <a:lnTo>
                        <a:pt x="0" y="504"/>
                      </a:lnTo>
                      <a:lnTo>
                        <a:pt x="0" y="404"/>
                      </a:lnTo>
                      <a:lnTo>
                        <a:pt x="295" y="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" name="Freeform 10"/>
                <p:cNvSpPr>
                  <a:spLocks/>
                </p:cNvSpPr>
                <p:nvPr/>
              </p:nvSpPr>
              <p:spPr bwMode="ltGray">
                <a:xfrm>
                  <a:off x="128" y="678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73" y="0"/>
                    </a:cxn>
                    <a:cxn ang="0">
                      <a:pos x="368" y="404"/>
                    </a:cxn>
                    <a:cxn ang="0">
                      <a:pos x="368" y="504"/>
                    </a:cxn>
                    <a:cxn ang="0">
                      <a:pos x="0" y="0"/>
                    </a:cxn>
                    <a:cxn ang="0">
                      <a:pos x="73" y="0"/>
                    </a:cxn>
                  </a:cxnLst>
                  <a:rect l="0" t="0" r="r" b="b"/>
                  <a:pathLst>
                    <a:path w="369" h="505">
                      <a:moveTo>
                        <a:pt x="73" y="0"/>
                      </a:moveTo>
                      <a:lnTo>
                        <a:pt x="368" y="404"/>
                      </a:lnTo>
                      <a:lnTo>
                        <a:pt x="368" y="504"/>
                      </a:lnTo>
                      <a:lnTo>
                        <a:pt x="0" y="0"/>
                      </a:lnTo>
                      <a:lnTo>
                        <a:pt x="73" y="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397" y="211"/>
              <a:ext cx="525" cy="480"/>
              <a:chOff x="397" y="211"/>
              <a:chExt cx="525" cy="480"/>
            </a:xfrm>
          </p:grpSpPr>
          <p:sp>
            <p:nvSpPr>
              <p:cNvPr id="13" name="Freeform 12"/>
              <p:cNvSpPr>
                <a:spLocks/>
              </p:cNvSpPr>
              <p:nvPr/>
            </p:nvSpPr>
            <p:spPr bwMode="gray">
              <a:xfrm>
                <a:off x="397" y="211"/>
                <a:ext cx="525" cy="480"/>
              </a:xfrm>
              <a:custGeom>
                <a:avLst/>
                <a:gdLst/>
                <a:ahLst/>
                <a:cxnLst>
                  <a:cxn ang="0">
                    <a:pos x="225" y="217"/>
                  </a:cxn>
                  <a:cxn ang="0">
                    <a:pos x="133" y="0"/>
                  </a:cxn>
                  <a:cxn ang="0">
                    <a:pos x="263" y="193"/>
                  </a:cxn>
                  <a:cxn ang="0">
                    <a:pos x="393" y="0"/>
                  </a:cxn>
                  <a:cxn ang="0">
                    <a:pos x="299" y="217"/>
                  </a:cxn>
                  <a:cxn ang="0">
                    <a:pos x="524" y="240"/>
                  </a:cxn>
                  <a:cxn ang="0">
                    <a:pos x="298" y="262"/>
                  </a:cxn>
                  <a:cxn ang="0">
                    <a:pos x="393" y="479"/>
                  </a:cxn>
                  <a:cxn ang="0">
                    <a:pos x="263" y="286"/>
                  </a:cxn>
                  <a:cxn ang="0">
                    <a:pos x="133" y="479"/>
                  </a:cxn>
                  <a:cxn ang="0">
                    <a:pos x="224" y="263"/>
                  </a:cxn>
                  <a:cxn ang="0">
                    <a:pos x="0" y="240"/>
                  </a:cxn>
                  <a:cxn ang="0">
                    <a:pos x="225" y="217"/>
                  </a:cxn>
                </a:cxnLst>
                <a:rect l="0" t="0" r="r" b="b"/>
                <a:pathLst>
                  <a:path w="525" h="480">
                    <a:moveTo>
                      <a:pt x="225" y="217"/>
                    </a:moveTo>
                    <a:lnTo>
                      <a:pt x="133" y="0"/>
                    </a:lnTo>
                    <a:lnTo>
                      <a:pt x="263" y="193"/>
                    </a:lnTo>
                    <a:lnTo>
                      <a:pt x="393" y="0"/>
                    </a:lnTo>
                    <a:lnTo>
                      <a:pt x="299" y="217"/>
                    </a:lnTo>
                    <a:lnTo>
                      <a:pt x="524" y="240"/>
                    </a:lnTo>
                    <a:lnTo>
                      <a:pt x="298" y="262"/>
                    </a:lnTo>
                    <a:lnTo>
                      <a:pt x="393" y="479"/>
                    </a:lnTo>
                    <a:lnTo>
                      <a:pt x="263" y="286"/>
                    </a:lnTo>
                    <a:lnTo>
                      <a:pt x="133" y="479"/>
                    </a:lnTo>
                    <a:lnTo>
                      <a:pt x="224" y="263"/>
                    </a:lnTo>
                    <a:lnTo>
                      <a:pt x="0" y="240"/>
                    </a:lnTo>
                    <a:lnTo>
                      <a:pt x="225" y="217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gray">
              <a:xfrm>
                <a:off x="469" y="276"/>
                <a:ext cx="382" cy="350"/>
              </a:xfrm>
              <a:custGeom>
                <a:avLst/>
                <a:gdLst/>
                <a:ahLst/>
                <a:cxnLst>
                  <a:cxn ang="0">
                    <a:pos x="153" y="153"/>
                  </a:cxn>
                  <a:cxn ang="0">
                    <a:pos x="95" y="0"/>
                  </a:cxn>
                  <a:cxn ang="0">
                    <a:pos x="191" y="128"/>
                  </a:cxn>
                  <a:cxn ang="0">
                    <a:pos x="284" y="0"/>
                  </a:cxn>
                  <a:cxn ang="0">
                    <a:pos x="227" y="153"/>
                  </a:cxn>
                  <a:cxn ang="0">
                    <a:pos x="381" y="175"/>
                  </a:cxn>
                  <a:cxn ang="0">
                    <a:pos x="226" y="196"/>
                  </a:cxn>
                  <a:cxn ang="0">
                    <a:pos x="284" y="349"/>
                  </a:cxn>
                  <a:cxn ang="0">
                    <a:pos x="191" y="221"/>
                  </a:cxn>
                  <a:cxn ang="0">
                    <a:pos x="95" y="349"/>
                  </a:cxn>
                  <a:cxn ang="0">
                    <a:pos x="152" y="198"/>
                  </a:cxn>
                  <a:cxn ang="0">
                    <a:pos x="0" y="175"/>
                  </a:cxn>
                  <a:cxn ang="0">
                    <a:pos x="153" y="153"/>
                  </a:cxn>
                </a:cxnLst>
                <a:rect l="0" t="0" r="r" b="b"/>
                <a:pathLst>
                  <a:path w="382" h="350">
                    <a:moveTo>
                      <a:pt x="153" y="153"/>
                    </a:moveTo>
                    <a:lnTo>
                      <a:pt x="95" y="0"/>
                    </a:lnTo>
                    <a:lnTo>
                      <a:pt x="191" y="128"/>
                    </a:lnTo>
                    <a:lnTo>
                      <a:pt x="284" y="0"/>
                    </a:lnTo>
                    <a:lnTo>
                      <a:pt x="227" y="153"/>
                    </a:lnTo>
                    <a:lnTo>
                      <a:pt x="381" y="175"/>
                    </a:lnTo>
                    <a:lnTo>
                      <a:pt x="226" y="196"/>
                    </a:lnTo>
                    <a:lnTo>
                      <a:pt x="284" y="349"/>
                    </a:lnTo>
                    <a:lnTo>
                      <a:pt x="191" y="221"/>
                    </a:lnTo>
                    <a:lnTo>
                      <a:pt x="95" y="349"/>
                    </a:lnTo>
                    <a:lnTo>
                      <a:pt x="152" y="198"/>
                    </a:lnTo>
                    <a:lnTo>
                      <a:pt x="0" y="175"/>
                    </a:lnTo>
                    <a:lnTo>
                      <a:pt x="153" y="153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gray">
              <a:xfrm>
                <a:off x="525" y="285"/>
                <a:ext cx="270" cy="332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122" y="143"/>
                  </a:cxn>
                  <a:cxn ang="0">
                    <a:pos x="135" y="0"/>
                  </a:cxn>
                  <a:cxn ang="0">
                    <a:pos x="147" y="143"/>
                  </a:cxn>
                  <a:cxn ang="0">
                    <a:pos x="268" y="82"/>
                  </a:cxn>
                  <a:cxn ang="0">
                    <a:pos x="159" y="166"/>
                  </a:cxn>
                  <a:cxn ang="0">
                    <a:pos x="269" y="249"/>
                  </a:cxn>
                  <a:cxn ang="0">
                    <a:pos x="147" y="189"/>
                  </a:cxn>
                  <a:cxn ang="0">
                    <a:pos x="135" y="331"/>
                  </a:cxn>
                  <a:cxn ang="0">
                    <a:pos x="122" y="189"/>
                  </a:cxn>
                  <a:cxn ang="0">
                    <a:pos x="0" y="249"/>
                  </a:cxn>
                  <a:cxn ang="0">
                    <a:pos x="110" y="166"/>
                  </a:cxn>
                  <a:cxn ang="0">
                    <a:pos x="0" y="84"/>
                  </a:cxn>
                </a:cxnLst>
                <a:rect l="0" t="0" r="r" b="b"/>
                <a:pathLst>
                  <a:path w="270" h="332">
                    <a:moveTo>
                      <a:pt x="0" y="84"/>
                    </a:moveTo>
                    <a:lnTo>
                      <a:pt x="122" y="143"/>
                    </a:lnTo>
                    <a:lnTo>
                      <a:pt x="135" y="0"/>
                    </a:lnTo>
                    <a:lnTo>
                      <a:pt x="147" y="143"/>
                    </a:lnTo>
                    <a:lnTo>
                      <a:pt x="268" y="82"/>
                    </a:lnTo>
                    <a:lnTo>
                      <a:pt x="159" y="166"/>
                    </a:lnTo>
                    <a:lnTo>
                      <a:pt x="269" y="249"/>
                    </a:lnTo>
                    <a:lnTo>
                      <a:pt x="147" y="189"/>
                    </a:lnTo>
                    <a:lnTo>
                      <a:pt x="135" y="331"/>
                    </a:lnTo>
                    <a:lnTo>
                      <a:pt x="122" y="189"/>
                    </a:lnTo>
                    <a:lnTo>
                      <a:pt x="0" y="249"/>
                    </a:lnTo>
                    <a:lnTo>
                      <a:pt x="110" y="166"/>
                    </a:lnTo>
                    <a:lnTo>
                      <a:pt x="0" y="84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gray">
              <a:xfrm>
                <a:off x="626" y="408"/>
                <a:ext cx="68" cy="85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27" y="30"/>
                  </a:cxn>
                  <a:cxn ang="0">
                    <a:pos x="33" y="0"/>
                  </a:cxn>
                  <a:cxn ang="0">
                    <a:pos x="39" y="30"/>
                  </a:cxn>
                  <a:cxn ang="0">
                    <a:pos x="67" y="20"/>
                  </a:cxn>
                  <a:cxn ang="0">
                    <a:pos x="45" y="42"/>
                  </a:cxn>
                  <a:cxn ang="0">
                    <a:pos x="67" y="62"/>
                  </a:cxn>
                  <a:cxn ang="0">
                    <a:pos x="39" y="52"/>
                  </a:cxn>
                  <a:cxn ang="0">
                    <a:pos x="33" y="84"/>
                  </a:cxn>
                  <a:cxn ang="0">
                    <a:pos x="27" y="52"/>
                  </a:cxn>
                  <a:cxn ang="0">
                    <a:pos x="0" y="62"/>
                  </a:cxn>
                  <a:cxn ang="0">
                    <a:pos x="21" y="42"/>
                  </a:cxn>
                  <a:cxn ang="0">
                    <a:pos x="0" y="20"/>
                  </a:cxn>
                </a:cxnLst>
                <a:rect l="0" t="0" r="r" b="b"/>
                <a:pathLst>
                  <a:path w="68" h="85">
                    <a:moveTo>
                      <a:pt x="0" y="20"/>
                    </a:moveTo>
                    <a:lnTo>
                      <a:pt x="27" y="30"/>
                    </a:lnTo>
                    <a:lnTo>
                      <a:pt x="33" y="0"/>
                    </a:lnTo>
                    <a:lnTo>
                      <a:pt x="39" y="30"/>
                    </a:lnTo>
                    <a:lnTo>
                      <a:pt x="67" y="20"/>
                    </a:lnTo>
                    <a:lnTo>
                      <a:pt x="45" y="42"/>
                    </a:lnTo>
                    <a:lnTo>
                      <a:pt x="67" y="62"/>
                    </a:lnTo>
                    <a:lnTo>
                      <a:pt x="39" y="52"/>
                    </a:lnTo>
                    <a:lnTo>
                      <a:pt x="33" y="84"/>
                    </a:lnTo>
                    <a:lnTo>
                      <a:pt x="27" y="52"/>
                    </a:lnTo>
                    <a:lnTo>
                      <a:pt x="0" y="62"/>
                    </a:lnTo>
                    <a:lnTo>
                      <a:pt x="21" y="42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F9F9F9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967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4921" y="253708"/>
            <a:ext cx="7086600" cy="1276350"/>
          </a:xfrm>
        </p:spPr>
        <p:txBody>
          <a:bodyPr/>
          <a:lstStyle/>
          <a:p>
            <a:r>
              <a:rPr lang="hu-HU" dirty="0" smtClean="0"/>
              <a:t>Szenzorok</a:t>
            </a:r>
            <a:endParaRPr lang="en-US" dirty="0"/>
          </a:p>
        </p:txBody>
      </p:sp>
      <p:sp>
        <p:nvSpPr>
          <p:cNvPr id="21" name="Tartalom helye 20"/>
          <p:cNvSpPr>
            <a:spLocks noGrp="1"/>
          </p:cNvSpPr>
          <p:nvPr>
            <p:ph idx="1"/>
          </p:nvPr>
        </p:nvSpPr>
        <p:spPr>
          <a:xfrm>
            <a:off x="98238" y="1547981"/>
            <a:ext cx="8866249" cy="5257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Endoscope-i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Otoendoscope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 System</a:t>
            </a:r>
            <a:endParaRPr lang="hu-HU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fül-orr-gégészet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elterjedt orvosi diagnosztikus 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eszközei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kostelefonhoz illeszthető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HD kép, video- és hangfelvétel a mobil telefonnal rögzíthető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fül-orr gégész 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szakorvos kolléga javaslatára</a:t>
            </a:r>
            <a:b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latin typeface="Calibri" panose="020F0502020204030204" pitchFamily="34" charset="0"/>
                <a:cs typeface="Calibri" panose="020F0502020204030204" pitchFamily="34" charset="0"/>
              </a:rPr>
              <a:t>SZTE ÁOK, Orvosi Fizikai és Orvosi Informatikai Intézet</a:t>
            </a:r>
            <a:endParaRPr lang="hu-H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073A-A639-4278-83F9-21BEB3CBDCEB}" type="slidenum">
              <a:rPr lang="hu-HU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19</a:t>
            </a:fld>
            <a:endParaRPr lang="hu-H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/>
          <a:srcRect l="4400" t="27804" r="7050"/>
          <a:stretch/>
        </p:blipFill>
        <p:spPr>
          <a:xfrm>
            <a:off x="4631391" y="5088269"/>
            <a:ext cx="294367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Kép 8" descr="http://www.medgadget.com/wp-content/uploads/2013/04/endoscope-i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966" y="5058000"/>
            <a:ext cx="2664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395536" y="548680"/>
            <a:ext cx="936104" cy="1152128"/>
            <a:chOff x="128" y="174"/>
            <a:chExt cx="794" cy="1009"/>
          </a:xfrm>
        </p:grpSpPr>
        <p:grpSp>
          <p:nvGrpSpPr>
            <p:cNvPr id="11" name="Group 3"/>
            <p:cNvGrpSpPr>
              <a:grpSpLocks/>
            </p:cNvGrpSpPr>
            <p:nvPr/>
          </p:nvGrpSpPr>
          <p:grpSpPr bwMode="auto">
            <a:xfrm>
              <a:off x="128" y="174"/>
              <a:ext cx="737" cy="1009"/>
              <a:chOff x="128" y="174"/>
              <a:chExt cx="737" cy="1009"/>
            </a:xfrm>
          </p:grpSpPr>
          <p:sp>
            <p:nvSpPr>
              <p:cNvPr id="17" name="Freeform 4"/>
              <p:cNvSpPr>
                <a:spLocks/>
              </p:cNvSpPr>
              <p:nvPr/>
            </p:nvSpPr>
            <p:spPr bwMode="ltGray">
              <a:xfrm>
                <a:off x="197" y="272"/>
                <a:ext cx="599" cy="815"/>
              </a:xfrm>
              <a:custGeom>
                <a:avLst/>
                <a:gdLst/>
                <a:ahLst/>
                <a:cxnLst>
                  <a:cxn ang="0">
                    <a:pos x="299" y="0"/>
                  </a:cxn>
                  <a:cxn ang="0">
                    <a:pos x="0" y="407"/>
                  </a:cxn>
                  <a:cxn ang="0">
                    <a:pos x="299" y="814"/>
                  </a:cxn>
                  <a:cxn ang="0">
                    <a:pos x="598" y="407"/>
                  </a:cxn>
                  <a:cxn ang="0">
                    <a:pos x="299" y="0"/>
                  </a:cxn>
                </a:cxnLst>
                <a:rect l="0" t="0" r="r" b="b"/>
                <a:pathLst>
                  <a:path w="599" h="815">
                    <a:moveTo>
                      <a:pt x="299" y="0"/>
                    </a:moveTo>
                    <a:lnTo>
                      <a:pt x="0" y="407"/>
                    </a:lnTo>
                    <a:lnTo>
                      <a:pt x="299" y="814"/>
                    </a:lnTo>
                    <a:lnTo>
                      <a:pt x="598" y="407"/>
                    </a:lnTo>
                    <a:lnTo>
                      <a:pt x="299" y="0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8" name="Group 5"/>
              <p:cNvGrpSpPr>
                <a:grpSpLocks/>
              </p:cNvGrpSpPr>
              <p:nvPr/>
            </p:nvGrpSpPr>
            <p:grpSpPr bwMode="auto">
              <a:xfrm>
                <a:off x="128" y="174"/>
                <a:ext cx="737" cy="505"/>
                <a:chOff x="128" y="174"/>
                <a:chExt cx="737" cy="505"/>
              </a:xfrm>
            </p:grpSpPr>
            <p:sp>
              <p:nvSpPr>
                <p:cNvPr id="23" name="Freeform 6"/>
                <p:cNvSpPr>
                  <a:spLocks/>
                </p:cNvSpPr>
                <p:nvPr/>
              </p:nvSpPr>
              <p:spPr bwMode="ltGray">
                <a:xfrm>
                  <a:off x="496" y="174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0" y="100"/>
                    </a:cxn>
                    <a:cxn ang="0">
                      <a:pos x="0" y="0"/>
                    </a:cxn>
                    <a:cxn ang="0">
                      <a:pos x="368" y="504"/>
                    </a:cxn>
                    <a:cxn ang="0">
                      <a:pos x="295" y="504"/>
                    </a:cxn>
                    <a:cxn ang="0">
                      <a:pos x="0" y="100"/>
                    </a:cxn>
                  </a:cxnLst>
                  <a:rect l="0" t="0" r="r" b="b"/>
                  <a:pathLst>
                    <a:path w="369" h="505">
                      <a:moveTo>
                        <a:pt x="0" y="100"/>
                      </a:moveTo>
                      <a:lnTo>
                        <a:pt x="0" y="0"/>
                      </a:lnTo>
                      <a:lnTo>
                        <a:pt x="368" y="504"/>
                      </a:lnTo>
                      <a:lnTo>
                        <a:pt x="295" y="504"/>
                      </a:lnTo>
                      <a:lnTo>
                        <a:pt x="0" y="10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" name="Freeform 7"/>
                <p:cNvSpPr>
                  <a:spLocks/>
                </p:cNvSpPr>
                <p:nvPr/>
              </p:nvSpPr>
              <p:spPr bwMode="ltGray">
                <a:xfrm>
                  <a:off x="128" y="174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368" y="0"/>
                    </a:cxn>
                    <a:cxn ang="0">
                      <a:pos x="368" y="100"/>
                    </a:cxn>
                    <a:cxn ang="0">
                      <a:pos x="73" y="504"/>
                    </a:cxn>
                    <a:cxn ang="0">
                      <a:pos x="0" y="504"/>
                    </a:cxn>
                    <a:cxn ang="0">
                      <a:pos x="368" y="0"/>
                    </a:cxn>
                  </a:cxnLst>
                  <a:rect l="0" t="0" r="r" b="b"/>
                  <a:pathLst>
                    <a:path w="369" h="505">
                      <a:moveTo>
                        <a:pt x="368" y="0"/>
                      </a:moveTo>
                      <a:lnTo>
                        <a:pt x="368" y="100"/>
                      </a:lnTo>
                      <a:lnTo>
                        <a:pt x="73" y="504"/>
                      </a:lnTo>
                      <a:lnTo>
                        <a:pt x="0" y="504"/>
                      </a:lnTo>
                      <a:lnTo>
                        <a:pt x="368" y="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" name="Group 8"/>
              <p:cNvGrpSpPr>
                <a:grpSpLocks/>
              </p:cNvGrpSpPr>
              <p:nvPr/>
            </p:nvGrpSpPr>
            <p:grpSpPr bwMode="auto">
              <a:xfrm>
                <a:off x="128" y="678"/>
                <a:ext cx="737" cy="505"/>
                <a:chOff x="128" y="678"/>
                <a:chExt cx="737" cy="505"/>
              </a:xfrm>
            </p:grpSpPr>
            <p:sp>
              <p:nvSpPr>
                <p:cNvPr id="20" name="Freeform 9"/>
                <p:cNvSpPr>
                  <a:spLocks/>
                </p:cNvSpPr>
                <p:nvPr/>
              </p:nvSpPr>
              <p:spPr bwMode="ltGray">
                <a:xfrm>
                  <a:off x="496" y="678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295" y="0"/>
                    </a:cxn>
                    <a:cxn ang="0">
                      <a:pos x="368" y="0"/>
                    </a:cxn>
                    <a:cxn ang="0">
                      <a:pos x="0" y="504"/>
                    </a:cxn>
                    <a:cxn ang="0">
                      <a:pos x="0" y="404"/>
                    </a:cxn>
                    <a:cxn ang="0">
                      <a:pos x="295" y="0"/>
                    </a:cxn>
                  </a:cxnLst>
                  <a:rect l="0" t="0" r="r" b="b"/>
                  <a:pathLst>
                    <a:path w="369" h="505">
                      <a:moveTo>
                        <a:pt x="295" y="0"/>
                      </a:moveTo>
                      <a:lnTo>
                        <a:pt x="368" y="0"/>
                      </a:lnTo>
                      <a:lnTo>
                        <a:pt x="0" y="504"/>
                      </a:lnTo>
                      <a:lnTo>
                        <a:pt x="0" y="404"/>
                      </a:lnTo>
                      <a:lnTo>
                        <a:pt x="295" y="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" name="Freeform 10"/>
                <p:cNvSpPr>
                  <a:spLocks/>
                </p:cNvSpPr>
                <p:nvPr/>
              </p:nvSpPr>
              <p:spPr bwMode="ltGray">
                <a:xfrm>
                  <a:off x="128" y="678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73" y="0"/>
                    </a:cxn>
                    <a:cxn ang="0">
                      <a:pos x="368" y="404"/>
                    </a:cxn>
                    <a:cxn ang="0">
                      <a:pos x="368" y="504"/>
                    </a:cxn>
                    <a:cxn ang="0">
                      <a:pos x="0" y="0"/>
                    </a:cxn>
                    <a:cxn ang="0">
                      <a:pos x="73" y="0"/>
                    </a:cxn>
                  </a:cxnLst>
                  <a:rect l="0" t="0" r="r" b="b"/>
                  <a:pathLst>
                    <a:path w="369" h="505">
                      <a:moveTo>
                        <a:pt x="73" y="0"/>
                      </a:moveTo>
                      <a:lnTo>
                        <a:pt x="368" y="404"/>
                      </a:lnTo>
                      <a:lnTo>
                        <a:pt x="368" y="504"/>
                      </a:lnTo>
                      <a:lnTo>
                        <a:pt x="0" y="0"/>
                      </a:lnTo>
                      <a:lnTo>
                        <a:pt x="73" y="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397" y="211"/>
              <a:ext cx="525" cy="480"/>
              <a:chOff x="397" y="211"/>
              <a:chExt cx="525" cy="480"/>
            </a:xfrm>
          </p:grpSpPr>
          <p:sp>
            <p:nvSpPr>
              <p:cNvPr id="13" name="Freeform 12"/>
              <p:cNvSpPr>
                <a:spLocks/>
              </p:cNvSpPr>
              <p:nvPr/>
            </p:nvSpPr>
            <p:spPr bwMode="gray">
              <a:xfrm>
                <a:off x="397" y="211"/>
                <a:ext cx="525" cy="480"/>
              </a:xfrm>
              <a:custGeom>
                <a:avLst/>
                <a:gdLst/>
                <a:ahLst/>
                <a:cxnLst>
                  <a:cxn ang="0">
                    <a:pos x="225" y="217"/>
                  </a:cxn>
                  <a:cxn ang="0">
                    <a:pos x="133" y="0"/>
                  </a:cxn>
                  <a:cxn ang="0">
                    <a:pos x="263" y="193"/>
                  </a:cxn>
                  <a:cxn ang="0">
                    <a:pos x="393" y="0"/>
                  </a:cxn>
                  <a:cxn ang="0">
                    <a:pos x="299" y="217"/>
                  </a:cxn>
                  <a:cxn ang="0">
                    <a:pos x="524" y="240"/>
                  </a:cxn>
                  <a:cxn ang="0">
                    <a:pos x="298" y="262"/>
                  </a:cxn>
                  <a:cxn ang="0">
                    <a:pos x="393" y="479"/>
                  </a:cxn>
                  <a:cxn ang="0">
                    <a:pos x="263" y="286"/>
                  </a:cxn>
                  <a:cxn ang="0">
                    <a:pos x="133" y="479"/>
                  </a:cxn>
                  <a:cxn ang="0">
                    <a:pos x="224" y="263"/>
                  </a:cxn>
                  <a:cxn ang="0">
                    <a:pos x="0" y="240"/>
                  </a:cxn>
                  <a:cxn ang="0">
                    <a:pos x="225" y="217"/>
                  </a:cxn>
                </a:cxnLst>
                <a:rect l="0" t="0" r="r" b="b"/>
                <a:pathLst>
                  <a:path w="525" h="480">
                    <a:moveTo>
                      <a:pt x="225" y="217"/>
                    </a:moveTo>
                    <a:lnTo>
                      <a:pt x="133" y="0"/>
                    </a:lnTo>
                    <a:lnTo>
                      <a:pt x="263" y="193"/>
                    </a:lnTo>
                    <a:lnTo>
                      <a:pt x="393" y="0"/>
                    </a:lnTo>
                    <a:lnTo>
                      <a:pt x="299" y="217"/>
                    </a:lnTo>
                    <a:lnTo>
                      <a:pt x="524" y="240"/>
                    </a:lnTo>
                    <a:lnTo>
                      <a:pt x="298" y="262"/>
                    </a:lnTo>
                    <a:lnTo>
                      <a:pt x="393" y="479"/>
                    </a:lnTo>
                    <a:lnTo>
                      <a:pt x="263" y="286"/>
                    </a:lnTo>
                    <a:lnTo>
                      <a:pt x="133" y="479"/>
                    </a:lnTo>
                    <a:lnTo>
                      <a:pt x="224" y="263"/>
                    </a:lnTo>
                    <a:lnTo>
                      <a:pt x="0" y="240"/>
                    </a:lnTo>
                    <a:lnTo>
                      <a:pt x="225" y="217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gray">
              <a:xfrm>
                <a:off x="469" y="276"/>
                <a:ext cx="382" cy="350"/>
              </a:xfrm>
              <a:custGeom>
                <a:avLst/>
                <a:gdLst/>
                <a:ahLst/>
                <a:cxnLst>
                  <a:cxn ang="0">
                    <a:pos x="153" y="153"/>
                  </a:cxn>
                  <a:cxn ang="0">
                    <a:pos x="95" y="0"/>
                  </a:cxn>
                  <a:cxn ang="0">
                    <a:pos x="191" y="128"/>
                  </a:cxn>
                  <a:cxn ang="0">
                    <a:pos x="284" y="0"/>
                  </a:cxn>
                  <a:cxn ang="0">
                    <a:pos x="227" y="153"/>
                  </a:cxn>
                  <a:cxn ang="0">
                    <a:pos x="381" y="175"/>
                  </a:cxn>
                  <a:cxn ang="0">
                    <a:pos x="226" y="196"/>
                  </a:cxn>
                  <a:cxn ang="0">
                    <a:pos x="284" y="349"/>
                  </a:cxn>
                  <a:cxn ang="0">
                    <a:pos x="191" y="221"/>
                  </a:cxn>
                  <a:cxn ang="0">
                    <a:pos x="95" y="349"/>
                  </a:cxn>
                  <a:cxn ang="0">
                    <a:pos x="152" y="198"/>
                  </a:cxn>
                  <a:cxn ang="0">
                    <a:pos x="0" y="175"/>
                  </a:cxn>
                  <a:cxn ang="0">
                    <a:pos x="153" y="153"/>
                  </a:cxn>
                </a:cxnLst>
                <a:rect l="0" t="0" r="r" b="b"/>
                <a:pathLst>
                  <a:path w="382" h="350">
                    <a:moveTo>
                      <a:pt x="153" y="153"/>
                    </a:moveTo>
                    <a:lnTo>
                      <a:pt x="95" y="0"/>
                    </a:lnTo>
                    <a:lnTo>
                      <a:pt x="191" y="128"/>
                    </a:lnTo>
                    <a:lnTo>
                      <a:pt x="284" y="0"/>
                    </a:lnTo>
                    <a:lnTo>
                      <a:pt x="227" y="153"/>
                    </a:lnTo>
                    <a:lnTo>
                      <a:pt x="381" y="175"/>
                    </a:lnTo>
                    <a:lnTo>
                      <a:pt x="226" y="196"/>
                    </a:lnTo>
                    <a:lnTo>
                      <a:pt x="284" y="349"/>
                    </a:lnTo>
                    <a:lnTo>
                      <a:pt x="191" y="221"/>
                    </a:lnTo>
                    <a:lnTo>
                      <a:pt x="95" y="349"/>
                    </a:lnTo>
                    <a:lnTo>
                      <a:pt x="152" y="198"/>
                    </a:lnTo>
                    <a:lnTo>
                      <a:pt x="0" y="175"/>
                    </a:lnTo>
                    <a:lnTo>
                      <a:pt x="153" y="153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gray">
              <a:xfrm>
                <a:off x="525" y="285"/>
                <a:ext cx="270" cy="332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122" y="143"/>
                  </a:cxn>
                  <a:cxn ang="0">
                    <a:pos x="135" y="0"/>
                  </a:cxn>
                  <a:cxn ang="0">
                    <a:pos x="147" y="143"/>
                  </a:cxn>
                  <a:cxn ang="0">
                    <a:pos x="268" y="82"/>
                  </a:cxn>
                  <a:cxn ang="0">
                    <a:pos x="159" y="166"/>
                  </a:cxn>
                  <a:cxn ang="0">
                    <a:pos x="269" y="249"/>
                  </a:cxn>
                  <a:cxn ang="0">
                    <a:pos x="147" y="189"/>
                  </a:cxn>
                  <a:cxn ang="0">
                    <a:pos x="135" y="331"/>
                  </a:cxn>
                  <a:cxn ang="0">
                    <a:pos x="122" y="189"/>
                  </a:cxn>
                  <a:cxn ang="0">
                    <a:pos x="0" y="249"/>
                  </a:cxn>
                  <a:cxn ang="0">
                    <a:pos x="110" y="166"/>
                  </a:cxn>
                  <a:cxn ang="0">
                    <a:pos x="0" y="84"/>
                  </a:cxn>
                </a:cxnLst>
                <a:rect l="0" t="0" r="r" b="b"/>
                <a:pathLst>
                  <a:path w="270" h="332">
                    <a:moveTo>
                      <a:pt x="0" y="84"/>
                    </a:moveTo>
                    <a:lnTo>
                      <a:pt x="122" y="143"/>
                    </a:lnTo>
                    <a:lnTo>
                      <a:pt x="135" y="0"/>
                    </a:lnTo>
                    <a:lnTo>
                      <a:pt x="147" y="143"/>
                    </a:lnTo>
                    <a:lnTo>
                      <a:pt x="268" y="82"/>
                    </a:lnTo>
                    <a:lnTo>
                      <a:pt x="159" y="166"/>
                    </a:lnTo>
                    <a:lnTo>
                      <a:pt x="269" y="249"/>
                    </a:lnTo>
                    <a:lnTo>
                      <a:pt x="147" y="189"/>
                    </a:lnTo>
                    <a:lnTo>
                      <a:pt x="135" y="331"/>
                    </a:lnTo>
                    <a:lnTo>
                      <a:pt x="122" y="189"/>
                    </a:lnTo>
                    <a:lnTo>
                      <a:pt x="0" y="249"/>
                    </a:lnTo>
                    <a:lnTo>
                      <a:pt x="110" y="166"/>
                    </a:lnTo>
                    <a:lnTo>
                      <a:pt x="0" y="84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gray">
              <a:xfrm>
                <a:off x="626" y="408"/>
                <a:ext cx="68" cy="85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27" y="30"/>
                  </a:cxn>
                  <a:cxn ang="0">
                    <a:pos x="33" y="0"/>
                  </a:cxn>
                  <a:cxn ang="0">
                    <a:pos x="39" y="30"/>
                  </a:cxn>
                  <a:cxn ang="0">
                    <a:pos x="67" y="20"/>
                  </a:cxn>
                  <a:cxn ang="0">
                    <a:pos x="45" y="42"/>
                  </a:cxn>
                  <a:cxn ang="0">
                    <a:pos x="67" y="62"/>
                  </a:cxn>
                  <a:cxn ang="0">
                    <a:pos x="39" y="52"/>
                  </a:cxn>
                  <a:cxn ang="0">
                    <a:pos x="33" y="84"/>
                  </a:cxn>
                  <a:cxn ang="0">
                    <a:pos x="27" y="52"/>
                  </a:cxn>
                  <a:cxn ang="0">
                    <a:pos x="0" y="62"/>
                  </a:cxn>
                  <a:cxn ang="0">
                    <a:pos x="21" y="42"/>
                  </a:cxn>
                  <a:cxn ang="0">
                    <a:pos x="0" y="20"/>
                  </a:cxn>
                </a:cxnLst>
                <a:rect l="0" t="0" r="r" b="b"/>
                <a:pathLst>
                  <a:path w="68" h="85">
                    <a:moveTo>
                      <a:pt x="0" y="20"/>
                    </a:moveTo>
                    <a:lnTo>
                      <a:pt x="27" y="30"/>
                    </a:lnTo>
                    <a:lnTo>
                      <a:pt x="33" y="0"/>
                    </a:lnTo>
                    <a:lnTo>
                      <a:pt x="39" y="30"/>
                    </a:lnTo>
                    <a:lnTo>
                      <a:pt x="67" y="20"/>
                    </a:lnTo>
                    <a:lnTo>
                      <a:pt x="45" y="42"/>
                    </a:lnTo>
                    <a:lnTo>
                      <a:pt x="67" y="62"/>
                    </a:lnTo>
                    <a:lnTo>
                      <a:pt x="39" y="52"/>
                    </a:lnTo>
                    <a:lnTo>
                      <a:pt x="33" y="84"/>
                    </a:lnTo>
                    <a:lnTo>
                      <a:pt x="27" y="52"/>
                    </a:lnTo>
                    <a:lnTo>
                      <a:pt x="0" y="62"/>
                    </a:lnTo>
                    <a:lnTo>
                      <a:pt x="21" y="42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F9F9F9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4222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8"/>
          <p:cNvSpPr>
            <a:spLocks noChangeArrowheads="1"/>
          </p:cNvSpPr>
          <p:nvPr/>
        </p:nvSpPr>
        <p:spPr bwMode="auto">
          <a:xfrm>
            <a:off x="3797764" y="4160585"/>
            <a:ext cx="833685" cy="4572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Csoportba foglalás 1"/>
          <p:cNvGrpSpPr/>
          <p:nvPr/>
        </p:nvGrpSpPr>
        <p:grpSpPr>
          <a:xfrm>
            <a:off x="295193" y="1988716"/>
            <a:ext cx="8672512" cy="4057637"/>
            <a:chOff x="304800" y="838200"/>
            <a:chExt cx="8672512" cy="3670920"/>
          </a:xfrm>
        </p:grpSpPr>
        <p:sp>
          <p:nvSpPr>
            <p:cNvPr id="5122" name="Freeform 2">
              <a:hlinkClick r:id="rId4"/>
            </p:cNvPr>
            <p:cNvSpPr>
              <a:spLocks/>
            </p:cNvSpPr>
            <p:nvPr/>
          </p:nvSpPr>
          <p:spPr bwMode="auto">
            <a:xfrm>
              <a:off x="561975" y="1235075"/>
              <a:ext cx="8208963" cy="3274045"/>
            </a:xfrm>
            <a:custGeom>
              <a:avLst/>
              <a:gdLst>
                <a:gd name="T0" fmla="*/ 0 w 5171"/>
                <a:gd name="T1" fmla="*/ 2962 h 2973"/>
                <a:gd name="T2" fmla="*/ 446 w 5171"/>
                <a:gd name="T3" fmla="*/ 2768 h 2973"/>
                <a:gd name="T4" fmla="*/ 471 w 5171"/>
                <a:gd name="T5" fmla="*/ 1942 h 2973"/>
                <a:gd name="T6" fmla="*/ 564 w 5171"/>
                <a:gd name="T7" fmla="*/ 1201 h 2973"/>
                <a:gd name="T8" fmla="*/ 598 w 5171"/>
                <a:gd name="T9" fmla="*/ 965 h 2973"/>
                <a:gd name="T10" fmla="*/ 640 w 5171"/>
                <a:gd name="T11" fmla="*/ 713 h 2973"/>
                <a:gd name="T12" fmla="*/ 699 w 5171"/>
                <a:gd name="T13" fmla="*/ 553 h 2973"/>
                <a:gd name="T14" fmla="*/ 783 w 5171"/>
                <a:gd name="T15" fmla="*/ 595 h 2973"/>
                <a:gd name="T16" fmla="*/ 817 w 5171"/>
                <a:gd name="T17" fmla="*/ 435 h 2973"/>
                <a:gd name="T18" fmla="*/ 842 w 5171"/>
                <a:gd name="T19" fmla="*/ 216 h 2973"/>
                <a:gd name="T20" fmla="*/ 850 w 5171"/>
                <a:gd name="T21" fmla="*/ 258 h 2973"/>
                <a:gd name="T22" fmla="*/ 867 w 5171"/>
                <a:gd name="T23" fmla="*/ 308 h 2973"/>
                <a:gd name="T24" fmla="*/ 918 w 5171"/>
                <a:gd name="T25" fmla="*/ 612 h 2973"/>
                <a:gd name="T26" fmla="*/ 1086 w 5171"/>
                <a:gd name="T27" fmla="*/ 494 h 2973"/>
                <a:gd name="T28" fmla="*/ 1120 w 5171"/>
                <a:gd name="T29" fmla="*/ 536 h 2973"/>
                <a:gd name="T30" fmla="*/ 1137 w 5171"/>
                <a:gd name="T31" fmla="*/ 671 h 2973"/>
                <a:gd name="T32" fmla="*/ 1162 w 5171"/>
                <a:gd name="T33" fmla="*/ 1050 h 2973"/>
                <a:gd name="T34" fmla="*/ 1170 w 5171"/>
                <a:gd name="T35" fmla="*/ 2397 h 2973"/>
                <a:gd name="T36" fmla="*/ 1221 w 5171"/>
                <a:gd name="T37" fmla="*/ 2633 h 2973"/>
                <a:gd name="T38" fmla="*/ 1280 w 5171"/>
                <a:gd name="T39" fmla="*/ 2810 h 2973"/>
                <a:gd name="T40" fmla="*/ 1372 w 5171"/>
                <a:gd name="T41" fmla="*/ 2835 h 2973"/>
                <a:gd name="T42" fmla="*/ 1406 w 5171"/>
                <a:gd name="T43" fmla="*/ 2844 h 2973"/>
                <a:gd name="T44" fmla="*/ 1507 w 5171"/>
                <a:gd name="T45" fmla="*/ 2869 h 2973"/>
                <a:gd name="T46" fmla="*/ 2307 w 5171"/>
                <a:gd name="T47" fmla="*/ 2860 h 2973"/>
                <a:gd name="T48" fmla="*/ 2459 w 5171"/>
                <a:gd name="T49" fmla="*/ 2810 h 2973"/>
                <a:gd name="T50" fmla="*/ 2560 w 5171"/>
                <a:gd name="T51" fmla="*/ 2540 h 2973"/>
                <a:gd name="T52" fmla="*/ 2619 w 5171"/>
                <a:gd name="T53" fmla="*/ 2119 h 2973"/>
                <a:gd name="T54" fmla="*/ 2661 w 5171"/>
                <a:gd name="T55" fmla="*/ 873 h 2973"/>
                <a:gd name="T56" fmla="*/ 2745 w 5171"/>
                <a:gd name="T57" fmla="*/ 435 h 2973"/>
                <a:gd name="T58" fmla="*/ 3040 w 5171"/>
                <a:gd name="T59" fmla="*/ 443 h 2973"/>
                <a:gd name="T60" fmla="*/ 3074 w 5171"/>
                <a:gd name="T61" fmla="*/ 426 h 2973"/>
                <a:gd name="T62" fmla="*/ 3116 w 5171"/>
                <a:gd name="T63" fmla="*/ 207 h 2973"/>
                <a:gd name="T64" fmla="*/ 3124 w 5171"/>
                <a:gd name="T65" fmla="*/ 140 h 2973"/>
                <a:gd name="T66" fmla="*/ 3141 w 5171"/>
                <a:gd name="T67" fmla="*/ 73 h 2973"/>
                <a:gd name="T68" fmla="*/ 3217 w 5171"/>
                <a:gd name="T69" fmla="*/ 241 h 2973"/>
                <a:gd name="T70" fmla="*/ 3259 w 5171"/>
                <a:gd name="T71" fmla="*/ 300 h 2973"/>
                <a:gd name="T72" fmla="*/ 3394 w 5171"/>
                <a:gd name="T73" fmla="*/ 250 h 2973"/>
                <a:gd name="T74" fmla="*/ 3444 w 5171"/>
                <a:gd name="T75" fmla="*/ 199 h 2973"/>
                <a:gd name="T76" fmla="*/ 3511 w 5171"/>
                <a:gd name="T77" fmla="*/ 165 h 2973"/>
                <a:gd name="T78" fmla="*/ 3545 w 5171"/>
                <a:gd name="T79" fmla="*/ 645 h 2973"/>
                <a:gd name="T80" fmla="*/ 3579 w 5171"/>
                <a:gd name="T81" fmla="*/ 1201 h 2973"/>
                <a:gd name="T82" fmla="*/ 3646 w 5171"/>
                <a:gd name="T83" fmla="*/ 2406 h 2973"/>
                <a:gd name="T84" fmla="*/ 3688 w 5171"/>
                <a:gd name="T85" fmla="*/ 2675 h 2973"/>
                <a:gd name="T86" fmla="*/ 3697 w 5171"/>
                <a:gd name="T87" fmla="*/ 2726 h 2973"/>
                <a:gd name="T88" fmla="*/ 3747 w 5171"/>
                <a:gd name="T89" fmla="*/ 2743 h 2973"/>
                <a:gd name="T90" fmla="*/ 3857 w 5171"/>
                <a:gd name="T91" fmla="*/ 2835 h 2973"/>
                <a:gd name="T92" fmla="*/ 4295 w 5171"/>
                <a:gd name="T93" fmla="*/ 2852 h 2973"/>
                <a:gd name="T94" fmla="*/ 4514 w 5171"/>
                <a:gd name="T95" fmla="*/ 2818 h 2973"/>
                <a:gd name="T96" fmla="*/ 4598 w 5171"/>
                <a:gd name="T97" fmla="*/ 2768 h 2973"/>
                <a:gd name="T98" fmla="*/ 4665 w 5171"/>
                <a:gd name="T99" fmla="*/ 2751 h 2973"/>
                <a:gd name="T100" fmla="*/ 5103 w 5171"/>
                <a:gd name="T101" fmla="*/ 2212 h 2973"/>
                <a:gd name="T102" fmla="*/ 5171 w 5171"/>
                <a:gd name="T103" fmla="*/ 1993 h 2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71" h="2973">
                  <a:moveTo>
                    <a:pt x="0" y="2962"/>
                  </a:moveTo>
                  <a:cubicBezTo>
                    <a:pt x="520" y="2828"/>
                    <a:pt x="306" y="2973"/>
                    <a:pt x="446" y="2768"/>
                  </a:cubicBezTo>
                  <a:cubicBezTo>
                    <a:pt x="515" y="2473"/>
                    <a:pt x="460" y="2542"/>
                    <a:pt x="471" y="1942"/>
                  </a:cubicBezTo>
                  <a:cubicBezTo>
                    <a:pt x="475" y="1731"/>
                    <a:pt x="500" y="1410"/>
                    <a:pt x="564" y="1201"/>
                  </a:cubicBezTo>
                  <a:cubicBezTo>
                    <a:pt x="573" y="1122"/>
                    <a:pt x="584" y="1043"/>
                    <a:pt x="598" y="965"/>
                  </a:cubicBezTo>
                  <a:cubicBezTo>
                    <a:pt x="604" y="879"/>
                    <a:pt x="600" y="791"/>
                    <a:pt x="640" y="713"/>
                  </a:cubicBezTo>
                  <a:cubicBezTo>
                    <a:pt x="650" y="651"/>
                    <a:pt x="645" y="589"/>
                    <a:pt x="699" y="553"/>
                  </a:cubicBezTo>
                  <a:cubicBezTo>
                    <a:pt x="731" y="616"/>
                    <a:pt x="709" y="620"/>
                    <a:pt x="783" y="595"/>
                  </a:cubicBezTo>
                  <a:cubicBezTo>
                    <a:pt x="796" y="542"/>
                    <a:pt x="803" y="488"/>
                    <a:pt x="817" y="435"/>
                  </a:cubicBezTo>
                  <a:cubicBezTo>
                    <a:pt x="822" y="356"/>
                    <a:pt x="822" y="290"/>
                    <a:pt x="842" y="216"/>
                  </a:cubicBezTo>
                  <a:cubicBezTo>
                    <a:pt x="845" y="230"/>
                    <a:pt x="846" y="244"/>
                    <a:pt x="850" y="258"/>
                  </a:cubicBezTo>
                  <a:cubicBezTo>
                    <a:pt x="855" y="275"/>
                    <a:pt x="863" y="291"/>
                    <a:pt x="867" y="308"/>
                  </a:cubicBezTo>
                  <a:cubicBezTo>
                    <a:pt x="890" y="409"/>
                    <a:pt x="893" y="512"/>
                    <a:pt x="918" y="612"/>
                  </a:cubicBezTo>
                  <a:cubicBezTo>
                    <a:pt x="974" y="573"/>
                    <a:pt x="1022" y="518"/>
                    <a:pt x="1086" y="494"/>
                  </a:cubicBezTo>
                  <a:cubicBezTo>
                    <a:pt x="1103" y="488"/>
                    <a:pt x="1115" y="519"/>
                    <a:pt x="1120" y="536"/>
                  </a:cubicBezTo>
                  <a:cubicBezTo>
                    <a:pt x="1133" y="580"/>
                    <a:pt x="1133" y="626"/>
                    <a:pt x="1137" y="671"/>
                  </a:cubicBezTo>
                  <a:cubicBezTo>
                    <a:pt x="1146" y="769"/>
                    <a:pt x="1156" y="942"/>
                    <a:pt x="1162" y="1050"/>
                  </a:cubicBezTo>
                  <a:cubicBezTo>
                    <a:pt x="1165" y="1499"/>
                    <a:pt x="1163" y="1948"/>
                    <a:pt x="1170" y="2397"/>
                  </a:cubicBezTo>
                  <a:cubicBezTo>
                    <a:pt x="1172" y="2491"/>
                    <a:pt x="1182" y="2555"/>
                    <a:pt x="1221" y="2633"/>
                  </a:cubicBezTo>
                  <a:cubicBezTo>
                    <a:pt x="1227" y="2682"/>
                    <a:pt x="1241" y="2771"/>
                    <a:pt x="1280" y="2810"/>
                  </a:cubicBezTo>
                  <a:cubicBezTo>
                    <a:pt x="1302" y="2832"/>
                    <a:pt x="1341" y="2827"/>
                    <a:pt x="1372" y="2835"/>
                  </a:cubicBezTo>
                  <a:cubicBezTo>
                    <a:pt x="1383" y="2838"/>
                    <a:pt x="1406" y="2844"/>
                    <a:pt x="1406" y="2844"/>
                  </a:cubicBezTo>
                  <a:cubicBezTo>
                    <a:pt x="1446" y="2870"/>
                    <a:pt x="1437" y="2869"/>
                    <a:pt x="1507" y="2869"/>
                  </a:cubicBezTo>
                  <a:cubicBezTo>
                    <a:pt x="1774" y="2869"/>
                    <a:pt x="2040" y="2863"/>
                    <a:pt x="2307" y="2860"/>
                  </a:cubicBezTo>
                  <a:cubicBezTo>
                    <a:pt x="2370" y="2853"/>
                    <a:pt x="2408" y="2847"/>
                    <a:pt x="2459" y="2810"/>
                  </a:cubicBezTo>
                  <a:cubicBezTo>
                    <a:pt x="2498" y="2694"/>
                    <a:pt x="2498" y="2643"/>
                    <a:pt x="2560" y="2540"/>
                  </a:cubicBezTo>
                  <a:cubicBezTo>
                    <a:pt x="2580" y="2400"/>
                    <a:pt x="2595" y="2259"/>
                    <a:pt x="2619" y="2119"/>
                  </a:cubicBezTo>
                  <a:cubicBezTo>
                    <a:pt x="2637" y="1704"/>
                    <a:pt x="2647" y="1289"/>
                    <a:pt x="2661" y="873"/>
                  </a:cubicBezTo>
                  <a:cubicBezTo>
                    <a:pt x="2665" y="749"/>
                    <a:pt x="2623" y="525"/>
                    <a:pt x="2745" y="435"/>
                  </a:cubicBezTo>
                  <a:cubicBezTo>
                    <a:pt x="2843" y="438"/>
                    <a:pt x="2942" y="446"/>
                    <a:pt x="3040" y="443"/>
                  </a:cubicBezTo>
                  <a:cubicBezTo>
                    <a:pt x="3053" y="443"/>
                    <a:pt x="3069" y="438"/>
                    <a:pt x="3074" y="426"/>
                  </a:cubicBezTo>
                  <a:cubicBezTo>
                    <a:pt x="3095" y="373"/>
                    <a:pt x="3108" y="272"/>
                    <a:pt x="3116" y="207"/>
                  </a:cubicBezTo>
                  <a:cubicBezTo>
                    <a:pt x="3119" y="185"/>
                    <a:pt x="3120" y="162"/>
                    <a:pt x="3124" y="140"/>
                  </a:cubicBezTo>
                  <a:cubicBezTo>
                    <a:pt x="3128" y="117"/>
                    <a:pt x="3141" y="73"/>
                    <a:pt x="3141" y="73"/>
                  </a:cubicBezTo>
                  <a:cubicBezTo>
                    <a:pt x="3255" y="255"/>
                    <a:pt x="3103" y="0"/>
                    <a:pt x="3217" y="241"/>
                  </a:cubicBezTo>
                  <a:cubicBezTo>
                    <a:pt x="3227" y="263"/>
                    <a:pt x="3259" y="300"/>
                    <a:pt x="3259" y="300"/>
                  </a:cubicBezTo>
                  <a:cubicBezTo>
                    <a:pt x="3304" y="283"/>
                    <a:pt x="3352" y="273"/>
                    <a:pt x="3394" y="250"/>
                  </a:cubicBezTo>
                  <a:cubicBezTo>
                    <a:pt x="3415" y="239"/>
                    <a:pt x="3425" y="213"/>
                    <a:pt x="3444" y="199"/>
                  </a:cubicBezTo>
                  <a:cubicBezTo>
                    <a:pt x="3464" y="184"/>
                    <a:pt x="3489" y="176"/>
                    <a:pt x="3511" y="165"/>
                  </a:cubicBezTo>
                  <a:cubicBezTo>
                    <a:pt x="3532" y="324"/>
                    <a:pt x="3526" y="485"/>
                    <a:pt x="3545" y="645"/>
                  </a:cubicBezTo>
                  <a:cubicBezTo>
                    <a:pt x="3553" y="830"/>
                    <a:pt x="3563" y="1016"/>
                    <a:pt x="3579" y="1201"/>
                  </a:cubicBezTo>
                  <a:cubicBezTo>
                    <a:pt x="3589" y="1601"/>
                    <a:pt x="3585" y="2010"/>
                    <a:pt x="3646" y="2406"/>
                  </a:cubicBezTo>
                  <a:cubicBezTo>
                    <a:pt x="3660" y="2587"/>
                    <a:pt x="3645" y="2470"/>
                    <a:pt x="3688" y="2675"/>
                  </a:cubicBezTo>
                  <a:cubicBezTo>
                    <a:pt x="3692" y="2692"/>
                    <a:pt x="3686" y="2713"/>
                    <a:pt x="3697" y="2726"/>
                  </a:cubicBezTo>
                  <a:cubicBezTo>
                    <a:pt x="3709" y="2739"/>
                    <a:pt x="3730" y="2737"/>
                    <a:pt x="3747" y="2743"/>
                  </a:cubicBezTo>
                  <a:cubicBezTo>
                    <a:pt x="3762" y="2826"/>
                    <a:pt x="3775" y="2815"/>
                    <a:pt x="3857" y="2835"/>
                  </a:cubicBezTo>
                  <a:cubicBezTo>
                    <a:pt x="3991" y="2904"/>
                    <a:pt x="4150" y="2862"/>
                    <a:pt x="4295" y="2852"/>
                  </a:cubicBezTo>
                  <a:cubicBezTo>
                    <a:pt x="4302" y="2851"/>
                    <a:pt x="4498" y="2824"/>
                    <a:pt x="4514" y="2818"/>
                  </a:cubicBezTo>
                  <a:cubicBezTo>
                    <a:pt x="4545" y="2807"/>
                    <a:pt x="4568" y="2781"/>
                    <a:pt x="4598" y="2768"/>
                  </a:cubicBezTo>
                  <a:cubicBezTo>
                    <a:pt x="4619" y="2759"/>
                    <a:pt x="4643" y="2757"/>
                    <a:pt x="4665" y="2751"/>
                  </a:cubicBezTo>
                  <a:cubicBezTo>
                    <a:pt x="4850" y="2639"/>
                    <a:pt x="5040" y="2427"/>
                    <a:pt x="5103" y="2212"/>
                  </a:cubicBezTo>
                  <a:cubicBezTo>
                    <a:pt x="5164" y="2004"/>
                    <a:pt x="5129" y="2072"/>
                    <a:pt x="5171" y="199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>
                <a:latin typeface="Calibri" pitchFamily="34" charset="0"/>
                <a:cs typeface="Calibri" pitchFamily="34" charset="0"/>
              </a:endParaRPr>
            </a:p>
          </p:txBody>
        </p:sp>
        <p:graphicFrame>
          <p:nvGraphicFramePr>
            <p:cNvPr id="5124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15145065"/>
                </p:ext>
              </p:extLst>
            </p:nvPr>
          </p:nvGraphicFramePr>
          <p:xfrm flipV="1">
            <a:off x="1676400" y="838200"/>
            <a:ext cx="346075" cy="746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6" name="Clip" r:id="rId5" imgW="1857375" imgH="3995738" progId="">
                    <p:embed/>
                  </p:oleObj>
                </mc:Choice>
                <mc:Fallback>
                  <p:oleObj name="Clip" r:id="rId5" imgW="1857375" imgH="3995738" progId="">
                    <p:embed/>
                    <p:pic>
                      <p:nvPicPr>
                        <p:cNvPr id="0" name="Picture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flipV="1">
                          <a:off x="1676400" y="838200"/>
                          <a:ext cx="346075" cy="746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8" name="AutoShape 28"/>
            <p:cNvSpPr>
              <a:spLocks noChangeArrowheads="1"/>
            </p:cNvSpPr>
            <p:nvPr/>
          </p:nvSpPr>
          <p:spPr bwMode="auto">
            <a:xfrm>
              <a:off x="2399185" y="2608952"/>
              <a:ext cx="1012973" cy="45720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 dirty="0">
                <a:latin typeface="Calibri" pitchFamily="34" charset="0"/>
                <a:cs typeface="Calibri" pitchFamily="34" charset="0"/>
              </a:endParaRPr>
            </a:p>
          </p:txBody>
        </p:sp>
        <p:graphicFrame>
          <p:nvGraphicFramePr>
            <p:cNvPr id="5130" name="Object 10">
              <a:hlinkClick r:id="rId7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5245879"/>
                </p:ext>
              </p:extLst>
            </p:nvPr>
          </p:nvGraphicFramePr>
          <p:xfrm>
            <a:off x="3048000" y="1584325"/>
            <a:ext cx="1219200" cy="1235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7" name="Clip" r:id="rId8" imgW="3886200" imgH="3944938" progId="">
                    <p:embed/>
                  </p:oleObj>
                </mc:Choice>
                <mc:Fallback>
                  <p:oleObj name="Clip" r:id="rId8" imgW="3886200" imgH="3944938" progId="">
                    <p:embed/>
                    <p:pic>
                      <p:nvPicPr>
                        <p:cNvPr id="0" name="Picture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8000" y="1584325"/>
                          <a:ext cx="1219200" cy="1235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51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04207776"/>
                </p:ext>
              </p:extLst>
            </p:nvPr>
          </p:nvGraphicFramePr>
          <p:xfrm>
            <a:off x="2295521" y="1501325"/>
            <a:ext cx="485775" cy="595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8" name="Clip" r:id="rId10" imgW="3212327" imgH="3935896" progId="">
                    <p:embed/>
                  </p:oleObj>
                </mc:Choice>
                <mc:Fallback>
                  <p:oleObj name="Clip" r:id="rId10" imgW="3212327" imgH="3935896" progId="">
                    <p:embed/>
                    <p:pic>
                      <p:nvPicPr>
                        <p:cNvPr id="0" name="Picture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5521" y="1501325"/>
                          <a:ext cx="485775" cy="5953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52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6019846"/>
                </p:ext>
              </p:extLst>
            </p:nvPr>
          </p:nvGraphicFramePr>
          <p:xfrm>
            <a:off x="5204300" y="935176"/>
            <a:ext cx="369888" cy="852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9" name="Clip" r:id="rId12" imgW="3886200" imgH="3944938" progId="">
                    <p:embed/>
                  </p:oleObj>
                </mc:Choice>
                <mc:Fallback>
                  <p:oleObj name="Clip" r:id="rId12" imgW="3886200" imgH="3944938" progId="">
                    <p:embed/>
                    <p:pic>
                      <p:nvPicPr>
                        <p:cNvPr id="0" name="Picture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5882"/>
                        <a:stretch>
                          <a:fillRect/>
                        </a:stretch>
                      </p:blipFill>
                      <p:spPr bwMode="auto">
                        <a:xfrm>
                          <a:off x="5204300" y="935176"/>
                          <a:ext cx="369888" cy="852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53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2279368"/>
                </p:ext>
              </p:extLst>
            </p:nvPr>
          </p:nvGraphicFramePr>
          <p:xfrm>
            <a:off x="4473575" y="1320232"/>
            <a:ext cx="441800" cy="10165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0" name="Clip" r:id="rId13" imgW="3886200" imgH="3944938" progId="">
                    <p:embed/>
                  </p:oleObj>
                </mc:Choice>
                <mc:Fallback>
                  <p:oleObj name="Clip" r:id="rId13" imgW="3886200" imgH="3944938" progId="">
                    <p:embed/>
                    <p:pic>
                      <p:nvPicPr>
                        <p:cNvPr id="0" name="Picture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5882"/>
                        <a:stretch>
                          <a:fillRect/>
                        </a:stretch>
                      </p:blipFill>
                      <p:spPr bwMode="auto">
                        <a:xfrm>
                          <a:off x="4473575" y="1320232"/>
                          <a:ext cx="441800" cy="10165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56" name="Text Box 36"/>
            <p:cNvSpPr txBox="1">
              <a:spLocks noChangeArrowheads="1"/>
            </p:cNvSpPr>
            <p:nvPr/>
          </p:nvSpPr>
          <p:spPr bwMode="auto">
            <a:xfrm>
              <a:off x="304800" y="838200"/>
              <a:ext cx="2057400" cy="473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altLang="hu-HU" sz="2800" dirty="0" smtClean="0">
                  <a:latin typeface="Calibri" pitchFamily="34" charset="0"/>
                  <a:cs typeface="Calibri" pitchFamily="34" charset="0"/>
                </a:rPr>
                <a:t>Beteg</a:t>
              </a:r>
              <a:endParaRPr lang="hu-HU" altLang="hu-HU" sz="28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57" name="Text Box 37"/>
            <p:cNvSpPr txBox="1">
              <a:spLocks noChangeArrowheads="1"/>
            </p:cNvSpPr>
            <p:nvPr/>
          </p:nvSpPr>
          <p:spPr bwMode="auto">
            <a:xfrm>
              <a:off x="5932487" y="838200"/>
              <a:ext cx="3044825" cy="473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altLang="hu-HU" sz="2800" dirty="0" smtClean="0">
                  <a:latin typeface="Calibri" pitchFamily="34" charset="0"/>
                  <a:cs typeface="Calibri" pitchFamily="34" charset="0"/>
                </a:rPr>
                <a:t>Orvos-Szakorvos</a:t>
              </a:r>
              <a:endParaRPr lang="hu-HU" altLang="hu-HU" sz="28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3" name="Cím 1"/>
          <p:cNvSpPr txBox="1">
            <a:spLocks/>
          </p:cNvSpPr>
          <p:nvPr/>
        </p:nvSpPr>
        <p:spPr>
          <a:xfrm>
            <a:off x="1331640" y="620688"/>
            <a:ext cx="6726560" cy="720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Megoldandó problémák</a:t>
            </a:r>
            <a:endParaRPr kumimoji="0" lang="hu-HU" sz="36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3293740" y="6130537"/>
            <a:ext cx="2802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dirty="0" smtClean="0">
                <a:latin typeface="Calibri" pitchFamily="34" charset="0"/>
                <a:cs typeface="Calibri" pitchFamily="34" charset="0"/>
              </a:rPr>
              <a:t>Vihar a tálban?</a:t>
            </a:r>
            <a:endParaRPr lang="hu-HU" sz="2800" b="1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64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3352" y="274755"/>
            <a:ext cx="7086600" cy="1276350"/>
          </a:xfrm>
        </p:spPr>
        <p:txBody>
          <a:bodyPr/>
          <a:lstStyle/>
          <a:p>
            <a:r>
              <a:rPr lang="hu-HU" sz="3600" dirty="0" smtClean="0"/>
              <a:t>Szenzorok</a:t>
            </a:r>
            <a:endParaRPr lang="en-US" sz="3600" dirty="0"/>
          </a:p>
        </p:txBody>
      </p:sp>
      <p:sp>
        <p:nvSpPr>
          <p:cNvPr id="21" name="Tartalom helye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iEXAMINER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™ 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PanOptic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Ophthalmoscope</a:t>
            </a:r>
            <a:endParaRPr lang="hu-HU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szemfenék, 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szaruhártya vizsgálat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iPhone-hoz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 csatlakoztatható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datmentés, adattovábbítás lehetősége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latin typeface="Calibri" panose="020F0502020204030204" pitchFamily="34" charset="0"/>
                <a:cs typeface="Calibri" panose="020F0502020204030204" pitchFamily="34" charset="0"/>
              </a:rPr>
              <a:t>SZTE ÁOK, Orvosi Fizikai és Orvosi Informatikai Intézet</a:t>
            </a:r>
            <a:endParaRPr lang="hu-H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073A-A639-4278-83F9-21BEB3CBDCEB}" type="slidenum">
              <a:rPr lang="hu-HU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20</a:t>
            </a:fld>
            <a:endParaRPr lang="hu-H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http://mediawiki.med.u-szeged.hu/mediawiki/images/b/b5/IEXAMI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733" y="4365023"/>
            <a:ext cx="1982134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welchallyn.com/content/dam/welchallyn/images/Campaigns/Physical%20Exam/Eye%20Exam/MC_Eye_iExami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65023"/>
            <a:ext cx="4476789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395536" y="548680"/>
            <a:ext cx="936104" cy="1152128"/>
            <a:chOff x="128" y="174"/>
            <a:chExt cx="794" cy="1009"/>
          </a:xfrm>
        </p:grpSpPr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128" y="174"/>
              <a:ext cx="737" cy="1009"/>
              <a:chOff x="128" y="174"/>
              <a:chExt cx="737" cy="1009"/>
            </a:xfrm>
          </p:grpSpPr>
          <p:sp>
            <p:nvSpPr>
              <p:cNvPr id="15" name="Freeform 4"/>
              <p:cNvSpPr>
                <a:spLocks/>
              </p:cNvSpPr>
              <p:nvPr/>
            </p:nvSpPr>
            <p:spPr bwMode="ltGray">
              <a:xfrm>
                <a:off x="197" y="272"/>
                <a:ext cx="599" cy="815"/>
              </a:xfrm>
              <a:custGeom>
                <a:avLst/>
                <a:gdLst/>
                <a:ahLst/>
                <a:cxnLst>
                  <a:cxn ang="0">
                    <a:pos x="299" y="0"/>
                  </a:cxn>
                  <a:cxn ang="0">
                    <a:pos x="0" y="407"/>
                  </a:cxn>
                  <a:cxn ang="0">
                    <a:pos x="299" y="814"/>
                  </a:cxn>
                  <a:cxn ang="0">
                    <a:pos x="598" y="407"/>
                  </a:cxn>
                  <a:cxn ang="0">
                    <a:pos x="299" y="0"/>
                  </a:cxn>
                </a:cxnLst>
                <a:rect l="0" t="0" r="r" b="b"/>
                <a:pathLst>
                  <a:path w="599" h="815">
                    <a:moveTo>
                      <a:pt x="299" y="0"/>
                    </a:moveTo>
                    <a:lnTo>
                      <a:pt x="0" y="407"/>
                    </a:lnTo>
                    <a:lnTo>
                      <a:pt x="299" y="814"/>
                    </a:lnTo>
                    <a:lnTo>
                      <a:pt x="598" y="407"/>
                    </a:lnTo>
                    <a:lnTo>
                      <a:pt x="299" y="0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6" name="Group 5"/>
              <p:cNvGrpSpPr>
                <a:grpSpLocks/>
              </p:cNvGrpSpPr>
              <p:nvPr/>
            </p:nvGrpSpPr>
            <p:grpSpPr bwMode="auto">
              <a:xfrm>
                <a:off x="128" y="174"/>
                <a:ext cx="737" cy="505"/>
                <a:chOff x="128" y="174"/>
                <a:chExt cx="737" cy="505"/>
              </a:xfrm>
            </p:grpSpPr>
            <p:sp>
              <p:nvSpPr>
                <p:cNvPr id="20" name="Freeform 6"/>
                <p:cNvSpPr>
                  <a:spLocks/>
                </p:cNvSpPr>
                <p:nvPr/>
              </p:nvSpPr>
              <p:spPr bwMode="ltGray">
                <a:xfrm>
                  <a:off x="496" y="174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0" y="100"/>
                    </a:cxn>
                    <a:cxn ang="0">
                      <a:pos x="0" y="0"/>
                    </a:cxn>
                    <a:cxn ang="0">
                      <a:pos x="368" y="504"/>
                    </a:cxn>
                    <a:cxn ang="0">
                      <a:pos x="295" y="504"/>
                    </a:cxn>
                    <a:cxn ang="0">
                      <a:pos x="0" y="100"/>
                    </a:cxn>
                  </a:cxnLst>
                  <a:rect l="0" t="0" r="r" b="b"/>
                  <a:pathLst>
                    <a:path w="369" h="505">
                      <a:moveTo>
                        <a:pt x="0" y="100"/>
                      </a:moveTo>
                      <a:lnTo>
                        <a:pt x="0" y="0"/>
                      </a:lnTo>
                      <a:lnTo>
                        <a:pt x="368" y="504"/>
                      </a:lnTo>
                      <a:lnTo>
                        <a:pt x="295" y="504"/>
                      </a:lnTo>
                      <a:lnTo>
                        <a:pt x="0" y="10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" name="Freeform 7"/>
                <p:cNvSpPr>
                  <a:spLocks/>
                </p:cNvSpPr>
                <p:nvPr/>
              </p:nvSpPr>
              <p:spPr bwMode="ltGray">
                <a:xfrm>
                  <a:off x="128" y="174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368" y="0"/>
                    </a:cxn>
                    <a:cxn ang="0">
                      <a:pos x="368" y="100"/>
                    </a:cxn>
                    <a:cxn ang="0">
                      <a:pos x="73" y="504"/>
                    </a:cxn>
                    <a:cxn ang="0">
                      <a:pos x="0" y="504"/>
                    </a:cxn>
                    <a:cxn ang="0">
                      <a:pos x="368" y="0"/>
                    </a:cxn>
                  </a:cxnLst>
                  <a:rect l="0" t="0" r="r" b="b"/>
                  <a:pathLst>
                    <a:path w="369" h="505">
                      <a:moveTo>
                        <a:pt x="368" y="0"/>
                      </a:moveTo>
                      <a:lnTo>
                        <a:pt x="368" y="100"/>
                      </a:lnTo>
                      <a:lnTo>
                        <a:pt x="73" y="504"/>
                      </a:lnTo>
                      <a:lnTo>
                        <a:pt x="0" y="504"/>
                      </a:lnTo>
                      <a:lnTo>
                        <a:pt x="368" y="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7" name="Group 8"/>
              <p:cNvGrpSpPr>
                <a:grpSpLocks/>
              </p:cNvGrpSpPr>
              <p:nvPr/>
            </p:nvGrpSpPr>
            <p:grpSpPr bwMode="auto">
              <a:xfrm>
                <a:off x="128" y="678"/>
                <a:ext cx="737" cy="505"/>
                <a:chOff x="128" y="678"/>
                <a:chExt cx="737" cy="505"/>
              </a:xfrm>
            </p:grpSpPr>
            <p:sp>
              <p:nvSpPr>
                <p:cNvPr id="18" name="Freeform 9"/>
                <p:cNvSpPr>
                  <a:spLocks/>
                </p:cNvSpPr>
                <p:nvPr/>
              </p:nvSpPr>
              <p:spPr bwMode="ltGray">
                <a:xfrm>
                  <a:off x="496" y="678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295" y="0"/>
                    </a:cxn>
                    <a:cxn ang="0">
                      <a:pos x="368" y="0"/>
                    </a:cxn>
                    <a:cxn ang="0">
                      <a:pos x="0" y="504"/>
                    </a:cxn>
                    <a:cxn ang="0">
                      <a:pos x="0" y="404"/>
                    </a:cxn>
                    <a:cxn ang="0">
                      <a:pos x="295" y="0"/>
                    </a:cxn>
                  </a:cxnLst>
                  <a:rect l="0" t="0" r="r" b="b"/>
                  <a:pathLst>
                    <a:path w="369" h="505">
                      <a:moveTo>
                        <a:pt x="295" y="0"/>
                      </a:moveTo>
                      <a:lnTo>
                        <a:pt x="368" y="0"/>
                      </a:lnTo>
                      <a:lnTo>
                        <a:pt x="0" y="504"/>
                      </a:lnTo>
                      <a:lnTo>
                        <a:pt x="0" y="404"/>
                      </a:lnTo>
                      <a:lnTo>
                        <a:pt x="295" y="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" name="Freeform 10"/>
                <p:cNvSpPr>
                  <a:spLocks/>
                </p:cNvSpPr>
                <p:nvPr/>
              </p:nvSpPr>
              <p:spPr bwMode="ltGray">
                <a:xfrm>
                  <a:off x="128" y="678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73" y="0"/>
                    </a:cxn>
                    <a:cxn ang="0">
                      <a:pos x="368" y="404"/>
                    </a:cxn>
                    <a:cxn ang="0">
                      <a:pos x="368" y="504"/>
                    </a:cxn>
                    <a:cxn ang="0">
                      <a:pos x="0" y="0"/>
                    </a:cxn>
                    <a:cxn ang="0">
                      <a:pos x="73" y="0"/>
                    </a:cxn>
                  </a:cxnLst>
                  <a:rect l="0" t="0" r="r" b="b"/>
                  <a:pathLst>
                    <a:path w="369" h="505">
                      <a:moveTo>
                        <a:pt x="73" y="0"/>
                      </a:moveTo>
                      <a:lnTo>
                        <a:pt x="368" y="404"/>
                      </a:lnTo>
                      <a:lnTo>
                        <a:pt x="368" y="504"/>
                      </a:lnTo>
                      <a:lnTo>
                        <a:pt x="0" y="0"/>
                      </a:lnTo>
                      <a:lnTo>
                        <a:pt x="73" y="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397" y="211"/>
              <a:ext cx="525" cy="480"/>
              <a:chOff x="397" y="211"/>
              <a:chExt cx="525" cy="480"/>
            </a:xfrm>
          </p:grpSpPr>
          <p:sp>
            <p:nvSpPr>
              <p:cNvPr id="11" name="Freeform 12"/>
              <p:cNvSpPr>
                <a:spLocks/>
              </p:cNvSpPr>
              <p:nvPr/>
            </p:nvSpPr>
            <p:spPr bwMode="gray">
              <a:xfrm>
                <a:off x="397" y="211"/>
                <a:ext cx="525" cy="480"/>
              </a:xfrm>
              <a:custGeom>
                <a:avLst/>
                <a:gdLst/>
                <a:ahLst/>
                <a:cxnLst>
                  <a:cxn ang="0">
                    <a:pos x="225" y="217"/>
                  </a:cxn>
                  <a:cxn ang="0">
                    <a:pos x="133" y="0"/>
                  </a:cxn>
                  <a:cxn ang="0">
                    <a:pos x="263" y="193"/>
                  </a:cxn>
                  <a:cxn ang="0">
                    <a:pos x="393" y="0"/>
                  </a:cxn>
                  <a:cxn ang="0">
                    <a:pos x="299" y="217"/>
                  </a:cxn>
                  <a:cxn ang="0">
                    <a:pos x="524" y="240"/>
                  </a:cxn>
                  <a:cxn ang="0">
                    <a:pos x="298" y="262"/>
                  </a:cxn>
                  <a:cxn ang="0">
                    <a:pos x="393" y="479"/>
                  </a:cxn>
                  <a:cxn ang="0">
                    <a:pos x="263" y="286"/>
                  </a:cxn>
                  <a:cxn ang="0">
                    <a:pos x="133" y="479"/>
                  </a:cxn>
                  <a:cxn ang="0">
                    <a:pos x="224" y="263"/>
                  </a:cxn>
                  <a:cxn ang="0">
                    <a:pos x="0" y="240"/>
                  </a:cxn>
                  <a:cxn ang="0">
                    <a:pos x="225" y="217"/>
                  </a:cxn>
                </a:cxnLst>
                <a:rect l="0" t="0" r="r" b="b"/>
                <a:pathLst>
                  <a:path w="525" h="480">
                    <a:moveTo>
                      <a:pt x="225" y="217"/>
                    </a:moveTo>
                    <a:lnTo>
                      <a:pt x="133" y="0"/>
                    </a:lnTo>
                    <a:lnTo>
                      <a:pt x="263" y="193"/>
                    </a:lnTo>
                    <a:lnTo>
                      <a:pt x="393" y="0"/>
                    </a:lnTo>
                    <a:lnTo>
                      <a:pt x="299" y="217"/>
                    </a:lnTo>
                    <a:lnTo>
                      <a:pt x="524" y="240"/>
                    </a:lnTo>
                    <a:lnTo>
                      <a:pt x="298" y="262"/>
                    </a:lnTo>
                    <a:lnTo>
                      <a:pt x="393" y="479"/>
                    </a:lnTo>
                    <a:lnTo>
                      <a:pt x="263" y="286"/>
                    </a:lnTo>
                    <a:lnTo>
                      <a:pt x="133" y="479"/>
                    </a:lnTo>
                    <a:lnTo>
                      <a:pt x="224" y="263"/>
                    </a:lnTo>
                    <a:lnTo>
                      <a:pt x="0" y="240"/>
                    </a:lnTo>
                    <a:lnTo>
                      <a:pt x="225" y="217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gray">
              <a:xfrm>
                <a:off x="469" y="276"/>
                <a:ext cx="382" cy="350"/>
              </a:xfrm>
              <a:custGeom>
                <a:avLst/>
                <a:gdLst/>
                <a:ahLst/>
                <a:cxnLst>
                  <a:cxn ang="0">
                    <a:pos x="153" y="153"/>
                  </a:cxn>
                  <a:cxn ang="0">
                    <a:pos x="95" y="0"/>
                  </a:cxn>
                  <a:cxn ang="0">
                    <a:pos x="191" y="128"/>
                  </a:cxn>
                  <a:cxn ang="0">
                    <a:pos x="284" y="0"/>
                  </a:cxn>
                  <a:cxn ang="0">
                    <a:pos x="227" y="153"/>
                  </a:cxn>
                  <a:cxn ang="0">
                    <a:pos x="381" y="175"/>
                  </a:cxn>
                  <a:cxn ang="0">
                    <a:pos x="226" y="196"/>
                  </a:cxn>
                  <a:cxn ang="0">
                    <a:pos x="284" y="349"/>
                  </a:cxn>
                  <a:cxn ang="0">
                    <a:pos x="191" y="221"/>
                  </a:cxn>
                  <a:cxn ang="0">
                    <a:pos x="95" y="349"/>
                  </a:cxn>
                  <a:cxn ang="0">
                    <a:pos x="152" y="198"/>
                  </a:cxn>
                  <a:cxn ang="0">
                    <a:pos x="0" y="175"/>
                  </a:cxn>
                  <a:cxn ang="0">
                    <a:pos x="153" y="153"/>
                  </a:cxn>
                </a:cxnLst>
                <a:rect l="0" t="0" r="r" b="b"/>
                <a:pathLst>
                  <a:path w="382" h="350">
                    <a:moveTo>
                      <a:pt x="153" y="153"/>
                    </a:moveTo>
                    <a:lnTo>
                      <a:pt x="95" y="0"/>
                    </a:lnTo>
                    <a:lnTo>
                      <a:pt x="191" y="128"/>
                    </a:lnTo>
                    <a:lnTo>
                      <a:pt x="284" y="0"/>
                    </a:lnTo>
                    <a:lnTo>
                      <a:pt x="227" y="153"/>
                    </a:lnTo>
                    <a:lnTo>
                      <a:pt x="381" y="175"/>
                    </a:lnTo>
                    <a:lnTo>
                      <a:pt x="226" y="196"/>
                    </a:lnTo>
                    <a:lnTo>
                      <a:pt x="284" y="349"/>
                    </a:lnTo>
                    <a:lnTo>
                      <a:pt x="191" y="221"/>
                    </a:lnTo>
                    <a:lnTo>
                      <a:pt x="95" y="349"/>
                    </a:lnTo>
                    <a:lnTo>
                      <a:pt x="152" y="198"/>
                    </a:lnTo>
                    <a:lnTo>
                      <a:pt x="0" y="175"/>
                    </a:lnTo>
                    <a:lnTo>
                      <a:pt x="153" y="153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gray">
              <a:xfrm>
                <a:off x="525" y="285"/>
                <a:ext cx="270" cy="332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122" y="143"/>
                  </a:cxn>
                  <a:cxn ang="0">
                    <a:pos x="135" y="0"/>
                  </a:cxn>
                  <a:cxn ang="0">
                    <a:pos x="147" y="143"/>
                  </a:cxn>
                  <a:cxn ang="0">
                    <a:pos x="268" y="82"/>
                  </a:cxn>
                  <a:cxn ang="0">
                    <a:pos x="159" y="166"/>
                  </a:cxn>
                  <a:cxn ang="0">
                    <a:pos x="269" y="249"/>
                  </a:cxn>
                  <a:cxn ang="0">
                    <a:pos x="147" y="189"/>
                  </a:cxn>
                  <a:cxn ang="0">
                    <a:pos x="135" y="331"/>
                  </a:cxn>
                  <a:cxn ang="0">
                    <a:pos x="122" y="189"/>
                  </a:cxn>
                  <a:cxn ang="0">
                    <a:pos x="0" y="249"/>
                  </a:cxn>
                  <a:cxn ang="0">
                    <a:pos x="110" y="166"/>
                  </a:cxn>
                  <a:cxn ang="0">
                    <a:pos x="0" y="84"/>
                  </a:cxn>
                </a:cxnLst>
                <a:rect l="0" t="0" r="r" b="b"/>
                <a:pathLst>
                  <a:path w="270" h="332">
                    <a:moveTo>
                      <a:pt x="0" y="84"/>
                    </a:moveTo>
                    <a:lnTo>
                      <a:pt x="122" y="143"/>
                    </a:lnTo>
                    <a:lnTo>
                      <a:pt x="135" y="0"/>
                    </a:lnTo>
                    <a:lnTo>
                      <a:pt x="147" y="143"/>
                    </a:lnTo>
                    <a:lnTo>
                      <a:pt x="268" y="82"/>
                    </a:lnTo>
                    <a:lnTo>
                      <a:pt x="159" y="166"/>
                    </a:lnTo>
                    <a:lnTo>
                      <a:pt x="269" y="249"/>
                    </a:lnTo>
                    <a:lnTo>
                      <a:pt x="147" y="189"/>
                    </a:lnTo>
                    <a:lnTo>
                      <a:pt x="135" y="331"/>
                    </a:lnTo>
                    <a:lnTo>
                      <a:pt x="122" y="189"/>
                    </a:lnTo>
                    <a:lnTo>
                      <a:pt x="0" y="249"/>
                    </a:lnTo>
                    <a:lnTo>
                      <a:pt x="110" y="166"/>
                    </a:lnTo>
                    <a:lnTo>
                      <a:pt x="0" y="84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gray">
              <a:xfrm>
                <a:off x="626" y="408"/>
                <a:ext cx="68" cy="85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27" y="30"/>
                  </a:cxn>
                  <a:cxn ang="0">
                    <a:pos x="33" y="0"/>
                  </a:cxn>
                  <a:cxn ang="0">
                    <a:pos x="39" y="30"/>
                  </a:cxn>
                  <a:cxn ang="0">
                    <a:pos x="67" y="20"/>
                  </a:cxn>
                  <a:cxn ang="0">
                    <a:pos x="45" y="42"/>
                  </a:cxn>
                  <a:cxn ang="0">
                    <a:pos x="67" y="62"/>
                  </a:cxn>
                  <a:cxn ang="0">
                    <a:pos x="39" y="52"/>
                  </a:cxn>
                  <a:cxn ang="0">
                    <a:pos x="33" y="84"/>
                  </a:cxn>
                  <a:cxn ang="0">
                    <a:pos x="27" y="52"/>
                  </a:cxn>
                  <a:cxn ang="0">
                    <a:pos x="0" y="62"/>
                  </a:cxn>
                  <a:cxn ang="0">
                    <a:pos x="21" y="42"/>
                  </a:cxn>
                  <a:cxn ang="0">
                    <a:pos x="0" y="20"/>
                  </a:cxn>
                </a:cxnLst>
                <a:rect l="0" t="0" r="r" b="b"/>
                <a:pathLst>
                  <a:path w="68" h="85">
                    <a:moveTo>
                      <a:pt x="0" y="20"/>
                    </a:moveTo>
                    <a:lnTo>
                      <a:pt x="27" y="30"/>
                    </a:lnTo>
                    <a:lnTo>
                      <a:pt x="33" y="0"/>
                    </a:lnTo>
                    <a:lnTo>
                      <a:pt x="39" y="30"/>
                    </a:lnTo>
                    <a:lnTo>
                      <a:pt x="67" y="20"/>
                    </a:lnTo>
                    <a:lnTo>
                      <a:pt x="45" y="42"/>
                    </a:lnTo>
                    <a:lnTo>
                      <a:pt x="67" y="62"/>
                    </a:lnTo>
                    <a:lnTo>
                      <a:pt x="39" y="52"/>
                    </a:lnTo>
                    <a:lnTo>
                      <a:pt x="33" y="84"/>
                    </a:lnTo>
                    <a:lnTo>
                      <a:pt x="27" y="52"/>
                    </a:lnTo>
                    <a:lnTo>
                      <a:pt x="0" y="62"/>
                    </a:lnTo>
                    <a:lnTo>
                      <a:pt x="21" y="42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F9F9F9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054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55485" y="314840"/>
            <a:ext cx="7086600" cy="1276350"/>
          </a:xfrm>
        </p:spPr>
        <p:txBody>
          <a:bodyPr/>
          <a:lstStyle/>
          <a:p>
            <a:r>
              <a:rPr lang="hu-HU" sz="3600" dirty="0" smtClean="0"/>
              <a:t>Tervezett szenzorok</a:t>
            </a:r>
            <a:endParaRPr lang="en-US" sz="3600" dirty="0"/>
          </a:p>
        </p:txBody>
      </p:sp>
      <p:sp>
        <p:nvSpPr>
          <p:cNvPr id="21" name="Tartalom helye 20"/>
          <p:cNvSpPr>
            <a:spLocks noGrp="1"/>
          </p:cNvSpPr>
          <p:nvPr>
            <p:ph idx="1"/>
          </p:nvPr>
        </p:nvSpPr>
        <p:spPr>
          <a:xfrm>
            <a:off x="647361" y="1630013"/>
            <a:ext cx="7772400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NeuroSky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MindWave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Mobile </a:t>
            </a:r>
            <a:r>
              <a:rPr lang="hu-HU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EEG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nyers agyhullámok mérése, EEG spektrumok kijelzése, EEG jelminőség-elemzés</a:t>
            </a:r>
            <a:endParaRPr lang="hu-HU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headset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 kivitel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Android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, iOS támogatás, letölthető applikáció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zoftverfejlesztés támogatása (</a:t>
            </a:r>
            <a:r>
              <a:rPr lang="hu-H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Developer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 SDK)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073A-A639-4278-83F9-21BEB3CBDCEB}" type="slidenum">
              <a:rPr lang="hu-HU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21</a:t>
            </a:fld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Kép 9" descr="https://s3.amazonaws.com/grandst/images/products/embed_mindwave_s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453" y="4597211"/>
            <a:ext cx="3748247" cy="2108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395536" y="548680"/>
            <a:ext cx="936104" cy="1152128"/>
            <a:chOff x="128" y="174"/>
            <a:chExt cx="794" cy="1009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28" y="174"/>
              <a:ext cx="737" cy="1009"/>
              <a:chOff x="128" y="174"/>
              <a:chExt cx="737" cy="1009"/>
            </a:xfrm>
          </p:grpSpPr>
          <p:sp>
            <p:nvSpPr>
              <p:cNvPr id="15" name="Freeform 4"/>
              <p:cNvSpPr>
                <a:spLocks/>
              </p:cNvSpPr>
              <p:nvPr/>
            </p:nvSpPr>
            <p:spPr bwMode="ltGray">
              <a:xfrm>
                <a:off x="197" y="272"/>
                <a:ext cx="599" cy="815"/>
              </a:xfrm>
              <a:custGeom>
                <a:avLst/>
                <a:gdLst/>
                <a:ahLst/>
                <a:cxnLst>
                  <a:cxn ang="0">
                    <a:pos x="299" y="0"/>
                  </a:cxn>
                  <a:cxn ang="0">
                    <a:pos x="0" y="407"/>
                  </a:cxn>
                  <a:cxn ang="0">
                    <a:pos x="299" y="814"/>
                  </a:cxn>
                  <a:cxn ang="0">
                    <a:pos x="598" y="407"/>
                  </a:cxn>
                  <a:cxn ang="0">
                    <a:pos x="299" y="0"/>
                  </a:cxn>
                </a:cxnLst>
                <a:rect l="0" t="0" r="r" b="b"/>
                <a:pathLst>
                  <a:path w="599" h="815">
                    <a:moveTo>
                      <a:pt x="299" y="0"/>
                    </a:moveTo>
                    <a:lnTo>
                      <a:pt x="0" y="407"/>
                    </a:lnTo>
                    <a:lnTo>
                      <a:pt x="299" y="814"/>
                    </a:lnTo>
                    <a:lnTo>
                      <a:pt x="598" y="407"/>
                    </a:lnTo>
                    <a:lnTo>
                      <a:pt x="299" y="0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6" name="Group 5"/>
              <p:cNvGrpSpPr>
                <a:grpSpLocks/>
              </p:cNvGrpSpPr>
              <p:nvPr/>
            </p:nvGrpSpPr>
            <p:grpSpPr bwMode="auto">
              <a:xfrm>
                <a:off x="128" y="174"/>
                <a:ext cx="737" cy="505"/>
                <a:chOff x="128" y="174"/>
                <a:chExt cx="737" cy="505"/>
              </a:xfrm>
            </p:grpSpPr>
            <p:sp>
              <p:nvSpPr>
                <p:cNvPr id="20" name="Freeform 6"/>
                <p:cNvSpPr>
                  <a:spLocks/>
                </p:cNvSpPr>
                <p:nvPr/>
              </p:nvSpPr>
              <p:spPr bwMode="ltGray">
                <a:xfrm>
                  <a:off x="496" y="174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0" y="100"/>
                    </a:cxn>
                    <a:cxn ang="0">
                      <a:pos x="0" y="0"/>
                    </a:cxn>
                    <a:cxn ang="0">
                      <a:pos x="368" y="504"/>
                    </a:cxn>
                    <a:cxn ang="0">
                      <a:pos x="295" y="504"/>
                    </a:cxn>
                    <a:cxn ang="0">
                      <a:pos x="0" y="100"/>
                    </a:cxn>
                  </a:cxnLst>
                  <a:rect l="0" t="0" r="r" b="b"/>
                  <a:pathLst>
                    <a:path w="369" h="505">
                      <a:moveTo>
                        <a:pt x="0" y="100"/>
                      </a:moveTo>
                      <a:lnTo>
                        <a:pt x="0" y="0"/>
                      </a:lnTo>
                      <a:lnTo>
                        <a:pt x="368" y="504"/>
                      </a:lnTo>
                      <a:lnTo>
                        <a:pt x="295" y="504"/>
                      </a:lnTo>
                      <a:lnTo>
                        <a:pt x="0" y="10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" name="Freeform 7"/>
                <p:cNvSpPr>
                  <a:spLocks/>
                </p:cNvSpPr>
                <p:nvPr/>
              </p:nvSpPr>
              <p:spPr bwMode="ltGray">
                <a:xfrm>
                  <a:off x="128" y="174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368" y="0"/>
                    </a:cxn>
                    <a:cxn ang="0">
                      <a:pos x="368" y="100"/>
                    </a:cxn>
                    <a:cxn ang="0">
                      <a:pos x="73" y="504"/>
                    </a:cxn>
                    <a:cxn ang="0">
                      <a:pos x="0" y="504"/>
                    </a:cxn>
                    <a:cxn ang="0">
                      <a:pos x="368" y="0"/>
                    </a:cxn>
                  </a:cxnLst>
                  <a:rect l="0" t="0" r="r" b="b"/>
                  <a:pathLst>
                    <a:path w="369" h="505">
                      <a:moveTo>
                        <a:pt x="368" y="0"/>
                      </a:moveTo>
                      <a:lnTo>
                        <a:pt x="368" y="100"/>
                      </a:lnTo>
                      <a:lnTo>
                        <a:pt x="73" y="504"/>
                      </a:lnTo>
                      <a:lnTo>
                        <a:pt x="0" y="504"/>
                      </a:lnTo>
                      <a:lnTo>
                        <a:pt x="368" y="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7" name="Group 8"/>
              <p:cNvGrpSpPr>
                <a:grpSpLocks/>
              </p:cNvGrpSpPr>
              <p:nvPr/>
            </p:nvGrpSpPr>
            <p:grpSpPr bwMode="auto">
              <a:xfrm>
                <a:off x="128" y="678"/>
                <a:ext cx="737" cy="505"/>
                <a:chOff x="128" y="678"/>
                <a:chExt cx="737" cy="505"/>
              </a:xfrm>
            </p:grpSpPr>
            <p:sp>
              <p:nvSpPr>
                <p:cNvPr id="18" name="Freeform 9"/>
                <p:cNvSpPr>
                  <a:spLocks/>
                </p:cNvSpPr>
                <p:nvPr/>
              </p:nvSpPr>
              <p:spPr bwMode="ltGray">
                <a:xfrm>
                  <a:off x="496" y="678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295" y="0"/>
                    </a:cxn>
                    <a:cxn ang="0">
                      <a:pos x="368" y="0"/>
                    </a:cxn>
                    <a:cxn ang="0">
                      <a:pos x="0" y="504"/>
                    </a:cxn>
                    <a:cxn ang="0">
                      <a:pos x="0" y="404"/>
                    </a:cxn>
                    <a:cxn ang="0">
                      <a:pos x="295" y="0"/>
                    </a:cxn>
                  </a:cxnLst>
                  <a:rect l="0" t="0" r="r" b="b"/>
                  <a:pathLst>
                    <a:path w="369" h="505">
                      <a:moveTo>
                        <a:pt x="295" y="0"/>
                      </a:moveTo>
                      <a:lnTo>
                        <a:pt x="368" y="0"/>
                      </a:lnTo>
                      <a:lnTo>
                        <a:pt x="0" y="504"/>
                      </a:lnTo>
                      <a:lnTo>
                        <a:pt x="0" y="404"/>
                      </a:lnTo>
                      <a:lnTo>
                        <a:pt x="295" y="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" name="Freeform 10"/>
                <p:cNvSpPr>
                  <a:spLocks/>
                </p:cNvSpPr>
                <p:nvPr/>
              </p:nvSpPr>
              <p:spPr bwMode="ltGray">
                <a:xfrm>
                  <a:off x="128" y="678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73" y="0"/>
                    </a:cxn>
                    <a:cxn ang="0">
                      <a:pos x="368" y="404"/>
                    </a:cxn>
                    <a:cxn ang="0">
                      <a:pos x="368" y="504"/>
                    </a:cxn>
                    <a:cxn ang="0">
                      <a:pos x="0" y="0"/>
                    </a:cxn>
                    <a:cxn ang="0">
                      <a:pos x="73" y="0"/>
                    </a:cxn>
                  </a:cxnLst>
                  <a:rect l="0" t="0" r="r" b="b"/>
                  <a:pathLst>
                    <a:path w="369" h="505">
                      <a:moveTo>
                        <a:pt x="73" y="0"/>
                      </a:moveTo>
                      <a:lnTo>
                        <a:pt x="368" y="404"/>
                      </a:lnTo>
                      <a:lnTo>
                        <a:pt x="368" y="504"/>
                      </a:lnTo>
                      <a:lnTo>
                        <a:pt x="0" y="0"/>
                      </a:lnTo>
                      <a:lnTo>
                        <a:pt x="73" y="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397" y="211"/>
              <a:ext cx="525" cy="480"/>
              <a:chOff x="397" y="211"/>
              <a:chExt cx="525" cy="480"/>
            </a:xfrm>
          </p:grpSpPr>
          <p:sp>
            <p:nvSpPr>
              <p:cNvPr id="11" name="Freeform 12"/>
              <p:cNvSpPr>
                <a:spLocks/>
              </p:cNvSpPr>
              <p:nvPr/>
            </p:nvSpPr>
            <p:spPr bwMode="gray">
              <a:xfrm>
                <a:off x="397" y="211"/>
                <a:ext cx="525" cy="480"/>
              </a:xfrm>
              <a:custGeom>
                <a:avLst/>
                <a:gdLst/>
                <a:ahLst/>
                <a:cxnLst>
                  <a:cxn ang="0">
                    <a:pos x="225" y="217"/>
                  </a:cxn>
                  <a:cxn ang="0">
                    <a:pos x="133" y="0"/>
                  </a:cxn>
                  <a:cxn ang="0">
                    <a:pos x="263" y="193"/>
                  </a:cxn>
                  <a:cxn ang="0">
                    <a:pos x="393" y="0"/>
                  </a:cxn>
                  <a:cxn ang="0">
                    <a:pos x="299" y="217"/>
                  </a:cxn>
                  <a:cxn ang="0">
                    <a:pos x="524" y="240"/>
                  </a:cxn>
                  <a:cxn ang="0">
                    <a:pos x="298" y="262"/>
                  </a:cxn>
                  <a:cxn ang="0">
                    <a:pos x="393" y="479"/>
                  </a:cxn>
                  <a:cxn ang="0">
                    <a:pos x="263" y="286"/>
                  </a:cxn>
                  <a:cxn ang="0">
                    <a:pos x="133" y="479"/>
                  </a:cxn>
                  <a:cxn ang="0">
                    <a:pos x="224" y="263"/>
                  </a:cxn>
                  <a:cxn ang="0">
                    <a:pos x="0" y="240"/>
                  </a:cxn>
                  <a:cxn ang="0">
                    <a:pos x="225" y="217"/>
                  </a:cxn>
                </a:cxnLst>
                <a:rect l="0" t="0" r="r" b="b"/>
                <a:pathLst>
                  <a:path w="525" h="480">
                    <a:moveTo>
                      <a:pt x="225" y="217"/>
                    </a:moveTo>
                    <a:lnTo>
                      <a:pt x="133" y="0"/>
                    </a:lnTo>
                    <a:lnTo>
                      <a:pt x="263" y="193"/>
                    </a:lnTo>
                    <a:lnTo>
                      <a:pt x="393" y="0"/>
                    </a:lnTo>
                    <a:lnTo>
                      <a:pt x="299" y="217"/>
                    </a:lnTo>
                    <a:lnTo>
                      <a:pt x="524" y="240"/>
                    </a:lnTo>
                    <a:lnTo>
                      <a:pt x="298" y="262"/>
                    </a:lnTo>
                    <a:lnTo>
                      <a:pt x="393" y="479"/>
                    </a:lnTo>
                    <a:lnTo>
                      <a:pt x="263" y="286"/>
                    </a:lnTo>
                    <a:lnTo>
                      <a:pt x="133" y="479"/>
                    </a:lnTo>
                    <a:lnTo>
                      <a:pt x="224" y="263"/>
                    </a:lnTo>
                    <a:lnTo>
                      <a:pt x="0" y="240"/>
                    </a:lnTo>
                    <a:lnTo>
                      <a:pt x="225" y="217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gray">
              <a:xfrm>
                <a:off x="469" y="276"/>
                <a:ext cx="382" cy="350"/>
              </a:xfrm>
              <a:custGeom>
                <a:avLst/>
                <a:gdLst/>
                <a:ahLst/>
                <a:cxnLst>
                  <a:cxn ang="0">
                    <a:pos x="153" y="153"/>
                  </a:cxn>
                  <a:cxn ang="0">
                    <a:pos x="95" y="0"/>
                  </a:cxn>
                  <a:cxn ang="0">
                    <a:pos x="191" y="128"/>
                  </a:cxn>
                  <a:cxn ang="0">
                    <a:pos x="284" y="0"/>
                  </a:cxn>
                  <a:cxn ang="0">
                    <a:pos x="227" y="153"/>
                  </a:cxn>
                  <a:cxn ang="0">
                    <a:pos x="381" y="175"/>
                  </a:cxn>
                  <a:cxn ang="0">
                    <a:pos x="226" y="196"/>
                  </a:cxn>
                  <a:cxn ang="0">
                    <a:pos x="284" y="349"/>
                  </a:cxn>
                  <a:cxn ang="0">
                    <a:pos x="191" y="221"/>
                  </a:cxn>
                  <a:cxn ang="0">
                    <a:pos x="95" y="349"/>
                  </a:cxn>
                  <a:cxn ang="0">
                    <a:pos x="152" y="198"/>
                  </a:cxn>
                  <a:cxn ang="0">
                    <a:pos x="0" y="175"/>
                  </a:cxn>
                  <a:cxn ang="0">
                    <a:pos x="153" y="153"/>
                  </a:cxn>
                </a:cxnLst>
                <a:rect l="0" t="0" r="r" b="b"/>
                <a:pathLst>
                  <a:path w="382" h="350">
                    <a:moveTo>
                      <a:pt x="153" y="153"/>
                    </a:moveTo>
                    <a:lnTo>
                      <a:pt x="95" y="0"/>
                    </a:lnTo>
                    <a:lnTo>
                      <a:pt x="191" y="128"/>
                    </a:lnTo>
                    <a:lnTo>
                      <a:pt x="284" y="0"/>
                    </a:lnTo>
                    <a:lnTo>
                      <a:pt x="227" y="153"/>
                    </a:lnTo>
                    <a:lnTo>
                      <a:pt x="381" y="175"/>
                    </a:lnTo>
                    <a:lnTo>
                      <a:pt x="226" y="196"/>
                    </a:lnTo>
                    <a:lnTo>
                      <a:pt x="284" y="349"/>
                    </a:lnTo>
                    <a:lnTo>
                      <a:pt x="191" y="221"/>
                    </a:lnTo>
                    <a:lnTo>
                      <a:pt x="95" y="349"/>
                    </a:lnTo>
                    <a:lnTo>
                      <a:pt x="152" y="198"/>
                    </a:lnTo>
                    <a:lnTo>
                      <a:pt x="0" y="175"/>
                    </a:lnTo>
                    <a:lnTo>
                      <a:pt x="153" y="153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gray">
              <a:xfrm>
                <a:off x="525" y="285"/>
                <a:ext cx="270" cy="332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122" y="143"/>
                  </a:cxn>
                  <a:cxn ang="0">
                    <a:pos x="135" y="0"/>
                  </a:cxn>
                  <a:cxn ang="0">
                    <a:pos x="147" y="143"/>
                  </a:cxn>
                  <a:cxn ang="0">
                    <a:pos x="268" y="82"/>
                  </a:cxn>
                  <a:cxn ang="0">
                    <a:pos x="159" y="166"/>
                  </a:cxn>
                  <a:cxn ang="0">
                    <a:pos x="269" y="249"/>
                  </a:cxn>
                  <a:cxn ang="0">
                    <a:pos x="147" y="189"/>
                  </a:cxn>
                  <a:cxn ang="0">
                    <a:pos x="135" y="331"/>
                  </a:cxn>
                  <a:cxn ang="0">
                    <a:pos x="122" y="189"/>
                  </a:cxn>
                  <a:cxn ang="0">
                    <a:pos x="0" y="249"/>
                  </a:cxn>
                  <a:cxn ang="0">
                    <a:pos x="110" y="166"/>
                  </a:cxn>
                  <a:cxn ang="0">
                    <a:pos x="0" y="84"/>
                  </a:cxn>
                </a:cxnLst>
                <a:rect l="0" t="0" r="r" b="b"/>
                <a:pathLst>
                  <a:path w="270" h="332">
                    <a:moveTo>
                      <a:pt x="0" y="84"/>
                    </a:moveTo>
                    <a:lnTo>
                      <a:pt x="122" y="143"/>
                    </a:lnTo>
                    <a:lnTo>
                      <a:pt x="135" y="0"/>
                    </a:lnTo>
                    <a:lnTo>
                      <a:pt x="147" y="143"/>
                    </a:lnTo>
                    <a:lnTo>
                      <a:pt x="268" y="82"/>
                    </a:lnTo>
                    <a:lnTo>
                      <a:pt x="159" y="166"/>
                    </a:lnTo>
                    <a:lnTo>
                      <a:pt x="269" y="249"/>
                    </a:lnTo>
                    <a:lnTo>
                      <a:pt x="147" y="189"/>
                    </a:lnTo>
                    <a:lnTo>
                      <a:pt x="135" y="331"/>
                    </a:lnTo>
                    <a:lnTo>
                      <a:pt x="122" y="189"/>
                    </a:lnTo>
                    <a:lnTo>
                      <a:pt x="0" y="249"/>
                    </a:lnTo>
                    <a:lnTo>
                      <a:pt x="110" y="166"/>
                    </a:lnTo>
                    <a:lnTo>
                      <a:pt x="0" y="84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gray">
              <a:xfrm>
                <a:off x="626" y="408"/>
                <a:ext cx="68" cy="85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27" y="30"/>
                  </a:cxn>
                  <a:cxn ang="0">
                    <a:pos x="33" y="0"/>
                  </a:cxn>
                  <a:cxn ang="0">
                    <a:pos x="39" y="30"/>
                  </a:cxn>
                  <a:cxn ang="0">
                    <a:pos x="67" y="20"/>
                  </a:cxn>
                  <a:cxn ang="0">
                    <a:pos x="45" y="42"/>
                  </a:cxn>
                  <a:cxn ang="0">
                    <a:pos x="67" y="62"/>
                  </a:cxn>
                  <a:cxn ang="0">
                    <a:pos x="39" y="52"/>
                  </a:cxn>
                  <a:cxn ang="0">
                    <a:pos x="33" y="84"/>
                  </a:cxn>
                  <a:cxn ang="0">
                    <a:pos x="27" y="52"/>
                  </a:cxn>
                  <a:cxn ang="0">
                    <a:pos x="0" y="62"/>
                  </a:cxn>
                  <a:cxn ang="0">
                    <a:pos x="21" y="42"/>
                  </a:cxn>
                  <a:cxn ang="0">
                    <a:pos x="0" y="20"/>
                  </a:cxn>
                </a:cxnLst>
                <a:rect l="0" t="0" r="r" b="b"/>
                <a:pathLst>
                  <a:path w="68" h="85">
                    <a:moveTo>
                      <a:pt x="0" y="20"/>
                    </a:moveTo>
                    <a:lnTo>
                      <a:pt x="27" y="30"/>
                    </a:lnTo>
                    <a:lnTo>
                      <a:pt x="33" y="0"/>
                    </a:lnTo>
                    <a:lnTo>
                      <a:pt x="39" y="30"/>
                    </a:lnTo>
                    <a:lnTo>
                      <a:pt x="67" y="20"/>
                    </a:lnTo>
                    <a:lnTo>
                      <a:pt x="45" y="42"/>
                    </a:lnTo>
                    <a:lnTo>
                      <a:pt x="67" y="62"/>
                    </a:lnTo>
                    <a:lnTo>
                      <a:pt x="39" y="52"/>
                    </a:lnTo>
                    <a:lnTo>
                      <a:pt x="33" y="84"/>
                    </a:lnTo>
                    <a:lnTo>
                      <a:pt x="27" y="52"/>
                    </a:lnTo>
                    <a:lnTo>
                      <a:pt x="0" y="62"/>
                    </a:lnTo>
                    <a:lnTo>
                      <a:pt x="21" y="42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F9F9F9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149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380911"/>
            <a:ext cx="7086600" cy="1276350"/>
          </a:xfrm>
        </p:spPr>
        <p:txBody>
          <a:bodyPr/>
          <a:lstStyle/>
          <a:p>
            <a:r>
              <a:rPr lang="hu-HU" sz="3600" dirty="0" smtClean="0"/>
              <a:t>Tervezett szenzorok</a:t>
            </a:r>
            <a:endParaRPr lang="en-US" sz="3600" dirty="0"/>
          </a:p>
        </p:txBody>
      </p:sp>
      <p:sp>
        <p:nvSpPr>
          <p:cNvPr id="21" name="Tartalom helye 20"/>
          <p:cNvSpPr>
            <a:spLocks noGrp="1"/>
          </p:cNvSpPr>
          <p:nvPr>
            <p:ph idx="1"/>
          </p:nvPr>
        </p:nvSpPr>
        <p:spPr>
          <a:xfrm>
            <a:off x="251520" y="1587765"/>
            <a:ext cx="7997765" cy="41148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szívfrekvencia 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monitorok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Viiiiva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Heart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Rate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Monitor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Wahoo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 TICKR </a:t>
            </a:r>
            <a:r>
              <a:rPr lang="hu-H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Heart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Rate</a:t>
            </a:r>
            <a:r>
              <a:rPr lang="hu-HU" sz="2800" dirty="0">
                <a:latin typeface="Calibri" panose="020F0502020204030204" pitchFamily="34" charset="0"/>
                <a:cs typeface="Calibri" panose="020F0502020204030204" pitchFamily="34" charset="0"/>
              </a:rPr>
              <a:t> Monitor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szívfrekvencia mérése</a:t>
            </a:r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ellpánt, sportöv kivitel</a:t>
            </a:r>
          </a:p>
          <a:p>
            <a:pPr lvl="1">
              <a:buFont typeface="Arial" panose="020B0604020202020204" pitchFamily="34" charset="0"/>
              <a:buChar char="•"/>
            </a:pPr>
            <a:endParaRPr lang="hu-HU" sz="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iOS, </a:t>
            </a:r>
            <a:r>
              <a:rPr lang="hu-H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Android</a:t>
            </a:r>
            <a:endParaRPr lang="hu-HU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hu-HU" sz="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dattovábbítás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, mért értékek nyomon követése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luetooth, ANT+</a:t>
            </a:r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90" name="Picture 2" descr="Fájl:Viiiv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7" b="11471"/>
          <a:stretch/>
        </p:blipFill>
        <p:spPr bwMode="auto">
          <a:xfrm>
            <a:off x="6139327" y="1600200"/>
            <a:ext cx="2520000" cy="1276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Fájl:Wahoo TICK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800" y="3284984"/>
            <a:ext cx="2520000" cy="176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395536" y="548680"/>
            <a:ext cx="936104" cy="1152128"/>
            <a:chOff x="128" y="174"/>
            <a:chExt cx="794" cy="1009"/>
          </a:xfrm>
        </p:grpSpPr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128" y="174"/>
              <a:ext cx="737" cy="1009"/>
              <a:chOff x="128" y="174"/>
              <a:chExt cx="737" cy="1009"/>
            </a:xfrm>
          </p:grpSpPr>
          <p:sp>
            <p:nvSpPr>
              <p:cNvPr id="15" name="Freeform 4"/>
              <p:cNvSpPr>
                <a:spLocks/>
              </p:cNvSpPr>
              <p:nvPr/>
            </p:nvSpPr>
            <p:spPr bwMode="ltGray">
              <a:xfrm>
                <a:off x="197" y="272"/>
                <a:ext cx="599" cy="815"/>
              </a:xfrm>
              <a:custGeom>
                <a:avLst/>
                <a:gdLst/>
                <a:ahLst/>
                <a:cxnLst>
                  <a:cxn ang="0">
                    <a:pos x="299" y="0"/>
                  </a:cxn>
                  <a:cxn ang="0">
                    <a:pos x="0" y="407"/>
                  </a:cxn>
                  <a:cxn ang="0">
                    <a:pos x="299" y="814"/>
                  </a:cxn>
                  <a:cxn ang="0">
                    <a:pos x="598" y="407"/>
                  </a:cxn>
                  <a:cxn ang="0">
                    <a:pos x="299" y="0"/>
                  </a:cxn>
                </a:cxnLst>
                <a:rect l="0" t="0" r="r" b="b"/>
                <a:pathLst>
                  <a:path w="599" h="815">
                    <a:moveTo>
                      <a:pt x="299" y="0"/>
                    </a:moveTo>
                    <a:lnTo>
                      <a:pt x="0" y="407"/>
                    </a:lnTo>
                    <a:lnTo>
                      <a:pt x="299" y="814"/>
                    </a:lnTo>
                    <a:lnTo>
                      <a:pt x="598" y="407"/>
                    </a:lnTo>
                    <a:lnTo>
                      <a:pt x="299" y="0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6" name="Group 5"/>
              <p:cNvGrpSpPr>
                <a:grpSpLocks/>
              </p:cNvGrpSpPr>
              <p:nvPr/>
            </p:nvGrpSpPr>
            <p:grpSpPr bwMode="auto">
              <a:xfrm>
                <a:off x="128" y="174"/>
                <a:ext cx="737" cy="505"/>
                <a:chOff x="128" y="174"/>
                <a:chExt cx="737" cy="505"/>
              </a:xfrm>
            </p:grpSpPr>
            <p:sp>
              <p:nvSpPr>
                <p:cNvPr id="20" name="Freeform 6"/>
                <p:cNvSpPr>
                  <a:spLocks/>
                </p:cNvSpPr>
                <p:nvPr/>
              </p:nvSpPr>
              <p:spPr bwMode="ltGray">
                <a:xfrm>
                  <a:off x="496" y="174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0" y="100"/>
                    </a:cxn>
                    <a:cxn ang="0">
                      <a:pos x="0" y="0"/>
                    </a:cxn>
                    <a:cxn ang="0">
                      <a:pos x="368" y="504"/>
                    </a:cxn>
                    <a:cxn ang="0">
                      <a:pos x="295" y="504"/>
                    </a:cxn>
                    <a:cxn ang="0">
                      <a:pos x="0" y="100"/>
                    </a:cxn>
                  </a:cxnLst>
                  <a:rect l="0" t="0" r="r" b="b"/>
                  <a:pathLst>
                    <a:path w="369" h="505">
                      <a:moveTo>
                        <a:pt x="0" y="100"/>
                      </a:moveTo>
                      <a:lnTo>
                        <a:pt x="0" y="0"/>
                      </a:lnTo>
                      <a:lnTo>
                        <a:pt x="368" y="504"/>
                      </a:lnTo>
                      <a:lnTo>
                        <a:pt x="295" y="504"/>
                      </a:lnTo>
                      <a:lnTo>
                        <a:pt x="0" y="10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" name="Freeform 7"/>
                <p:cNvSpPr>
                  <a:spLocks/>
                </p:cNvSpPr>
                <p:nvPr/>
              </p:nvSpPr>
              <p:spPr bwMode="ltGray">
                <a:xfrm>
                  <a:off x="128" y="174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368" y="0"/>
                    </a:cxn>
                    <a:cxn ang="0">
                      <a:pos x="368" y="100"/>
                    </a:cxn>
                    <a:cxn ang="0">
                      <a:pos x="73" y="504"/>
                    </a:cxn>
                    <a:cxn ang="0">
                      <a:pos x="0" y="504"/>
                    </a:cxn>
                    <a:cxn ang="0">
                      <a:pos x="368" y="0"/>
                    </a:cxn>
                  </a:cxnLst>
                  <a:rect l="0" t="0" r="r" b="b"/>
                  <a:pathLst>
                    <a:path w="369" h="505">
                      <a:moveTo>
                        <a:pt x="368" y="0"/>
                      </a:moveTo>
                      <a:lnTo>
                        <a:pt x="368" y="100"/>
                      </a:lnTo>
                      <a:lnTo>
                        <a:pt x="73" y="504"/>
                      </a:lnTo>
                      <a:lnTo>
                        <a:pt x="0" y="504"/>
                      </a:lnTo>
                      <a:lnTo>
                        <a:pt x="368" y="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7" name="Group 8"/>
              <p:cNvGrpSpPr>
                <a:grpSpLocks/>
              </p:cNvGrpSpPr>
              <p:nvPr/>
            </p:nvGrpSpPr>
            <p:grpSpPr bwMode="auto">
              <a:xfrm>
                <a:off x="128" y="678"/>
                <a:ext cx="737" cy="505"/>
                <a:chOff x="128" y="678"/>
                <a:chExt cx="737" cy="505"/>
              </a:xfrm>
            </p:grpSpPr>
            <p:sp>
              <p:nvSpPr>
                <p:cNvPr id="18" name="Freeform 9"/>
                <p:cNvSpPr>
                  <a:spLocks/>
                </p:cNvSpPr>
                <p:nvPr/>
              </p:nvSpPr>
              <p:spPr bwMode="ltGray">
                <a:xfrm>
                  <a:off x="496" y="678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295" y="0"/>
                    </a:cxn>
                    <a:cxn ang="0">
                      <a:pos x="368" y="0"/>
                    </a:cxn>
                    <a:cxn ang="0">
                      <a:pos x="0" y="504"/>
                    </a:cxn>
                    <a:cxn ang="0">
                      <a:pos x="0" y="404"/>
                    </a:cxn>
                    <a:cxn ang="0">
                      <a:pos x="295" y="0"/>
                    </a:cxn>
                  </a:cxnLst>
                  <a:rect l="0" t="0" r="r" b="b"/>
                  <a:pathLst>
                    <a:path w="369" h="505">
                      <a:moveTo>
                        <a:pt x="295" y="0"/>
                      </a:moveTo>
                      <a:lnTo>
                        <a:pt x="368" y="0"/>
                      </a:lnTo>
                      <a:lnTo>
                        <a:pt x="0" y="504"/>
                      </a:lnTo>
                      <a:lnTo>
                        <a:pt x="0" y="404"/>
                      </a:lnTo>
                      <a:lnTo>
                        <a:pt x="295" y="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" name="Freeform 10"/>
                <p:cNvSpPr>
                  <a:spLocks/>
                </p:cNvSpPr>
                <p:nvPr/>
              </p:nvSpPr>
              <p:spPr bwMode="ltGray">
                <a:xfrm>
                  <a:off x="128" y="678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73" y="0"/>
                    </a:cxn>
                    <a:cxn ang="0">
                      <a:pos x="368" y="404"/>
                    </a:cxn>
                    <a:cxn ang="0">
                      <a:pos x="368" y="504"/>
                    </a:cxn>
                    <a:cxn ang="0">
                      <a:pos x="0" y="0"/>
                    </a:cxn>
                    <a:cxn ang="0">
                      <a:pos x="73" y="0"/>
                    </a:cxn>
                  </a:cxnLst>
                  <a:rect l="0" t="0" r="r" b="b"/>
                  <a:pathLst>
                    <a:path w="369" h="505">
                      <a:moveTo>
                        <a:pt x="73" y="0"/>
                      </a:moveTo>
                      <a:lnTo>
                        <a:pt x="368" y="404"/>
                      </a:lnTo>
                      <a:lnTo>
                        <a:pt x="368" y="504"/>
                      </a:lnTo>
                      <a:lnTo>
                        <a:pt x="0" y="0"/>
                      </a:lnTo>
                      <a:lnTo>
                        <a:pt x="73" y="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397" y="211"/>
              <a:ext cx="525" cy="480"/>
              <a:chOff x="397" y="211"/>
              <a:chExt cx="525" cy="480"/>
            </a:xfrm>
          </p:grpSpPr>
          <p:sp>
            <p:nvSpPr>
              <p:cNvPr id="11" name="Freeform 12"/>
              <p:cNvSpPr>
                <a:spLocks/>
              </p:cNvSpPr>
              <p:nvPr/>
            </p:nvSpPr>
            <p:spPr bwMode="gray">
              <a:xfrm>
                <a:off x="397" y="211"/>
                <a:ext cx="525" cy="480"/>
              </a:xfrm>
              <a:custGeom>
                <a:avLst/>
                <a:gdLst/>
                <a:ahLst/>
                <a:cxnLst>
                  <a:cxn ang="0">
                    <a:pos x="225" y="217"/>
                  </a:cxn>
                  <a:cxn ang="0">
                    <a:pos x="133" y="0"/>
                  </a:cxn>
                  <a:cxn ang="0">
                    <a:pos x="263" y="193"/>
                  </a:cxn>
                  <a:cxn ang="0">
                    <a:pos x="393" y="0"/>
                  </a:cxn>
                  <a:cxn ang="0">
                    <a:pos x="299" y="217"/>
                  </a:cxn>
                  <a:cxn ang="0">
                    <a:pos x="524" y="240"/>
                  </a:cxn>
                  <a:cxn ang="0">
                    <a:pos x="298" y="262"/>
                  </a:cxn>
                  <a:cxn ang="0">
                    <a:pos x="393" y="479"/>
                  </a:cxn>
                  <a:cxn ang="0">
                    <a:pos x="263" y="286"/>
                  </a:cxn>
                  <a:cxn ang="0">
                    <a:pos x="133" y="479"/>
                  </a:cxn>
                  <a:cxn ang="0">
                    <a:pos x="224" y="263"/>
                  </a:cxn>
                  <a:cxn ang="0">
                    <a:pos x="0" y="240"/>
                  </a:cxn>
                  <a:cxn ang="0">
                    <a:pos x="225" y="217"/>
                  </a:cxn>
                </a:cxnLst>
                <a:rect l="0" t="0" r="r" b="b"/>
                <a:pathLst>
                  <a:path w="525" h="480">
                    <a:moveTo>
                      <a:pt x="225" y="217"/>
                    </a:moveTo>
                    <a:lnTo>
                      <a:pt x="133" y="0"/>
                    </a:lnTo>
                    <a:lnTo>
                      <a:pt x="263" y="193"/>
                    </a:lnTo>
                    <a:lnTo>
                      <a:pt x="393" y="0"/>
                    </a:lnTo>
                    <a:lnTo>
                      <a:pt x="299" y="217"/>
                    </a:lnTo>
                    <a:lnTo>
                      <a:pt x="524" y="240"/>
                    </a:lnTo>
                    <a:lnTo>
                      <a:pt x="298" y="262"/>
                    </a:lnTo>
                    <a:lnTo>
                      <a:pt x="393" y="479"/>
                    </a:lnTo>
                    <a:lnTo>
                      <a:pt x="263" y="286"/>
                    </a:lnTo>
                    <a:lnTo>
                      <a:pt x="133" y="479"/>
                    </a:lnTo>
                    <a:lnTo>
                      <a:pt x="224" y="263"/>
                    </a:lnTo>
                    <a:lnTo>
                      <a:pt x="0" y="240"/>
                    </a:lnTo>
                    <a:lnTo>
                      <a:pt x="225" y="217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gray">
              <a:xfrm>
                <a:off x="469" y="276"/>
                <a:ext cx="382" cy="350"/>
              </a:xfrm>
              <a:custGeom>
                <a:avLst/>
                <a:gdLst/>
                <a:ahLst/>
                <a:cxnLst>
                  <a:cxn ang="0">
                    <a:pos x="153" y="153"/>
                  </a:cxn>
                  <a:cxn ang="0">
                    <a:pos x="95" y="0"/>
                  </a:cxn>
                  <a:cxn ang="0">
                    <a:pos x="191" y="128"/>
                  </a:cxn>
                  <a:cxn ang="0">
                    <a:pos x="284" y="0"/>
                  </a:cxn>
                  <a:cxn ang="0">
                    <a:pos x="227" y="153"/>
                  </a:cxn>
                  <a:cxn ang="0">
                    <a:pos x="381" y="175"/>
                  </a:cxn>
                  <a:cxn ang="0">
                    <a:pos x="226" y="196"/>
                  </a:cxn>
                  <a:cxn ang="0">
                    <a:pos x="284" y="349"/>
                  </a:cxn>
                  <a:cxn ang="0">
                    <a:pos x="191" y="221"/>
                  </a:cxn>
                  <a:cxn ang="0">
                    <a:pos x="95" y="349"/>
                  </a:cxn>
                  <a:cxn ang="0">
                    <a:pos x="152" y="198"/>
                  </a:cxn>
                  <a:cxn ang="0">
                    <a:pos x="0" y="175"/>
                  </a:cxn>
                  <a:cxn ang="0">
                    <a:pos x="153" y="153"/>
                  </a:cxn>
                </a:cxnLst>
                <a:rect l="0" t="0" r="r" b="b"/>
                <a:pathLst>
                  <a:path w="382" h="350">
                    <a:moveTo>
                      <a:pt x="153" y="153"/>
                    </a:moveTo>
                    <a:lnTo>
                      <a:pt x="95" y="0"/>
                    </a:lnTo>
                    <a:lnTo>
                      <a:pt x="191" y="128"/>
                    </a:lnTo>
                    <a:lnTo>
                      <a:pt x="284" y="0"/>
                    </a:lnTo>
                    <a:lnTo>
                      <a:pt x="227" y="153"/>
                    </a:lnTo>
                    <a:lnTo>
                      <a:pt x="381" y="175"/>
                    </a:lnTo>
                    <a:lnTo>
                      <a:pt x="226" y="196"/>
                    </a:lnTo>
                    <a:lnTo>
                      <a:pt x="284" y="349"/>
                    </a:lnTo>
                    <a:lnTo>
                      <a:pt x="191" y="221"/>
                    </a:lnTo>
                    <a:lnTo>
                      <a:pt x="95" y="349"/>
                    </a:lnTo>
                    <a:lnTo>
                      <a:pt x="152" y="198"/>
                    </a:lnTo>
                    <a:lnTo>
                      <a:pt x="0" y="175"/>
                    </a:lnTo>
                    <a:lnTo>
                      <a:pt x="153" y="153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gray">
              <a:xfrm>
                <a:off x="525" y="285"/>
                <a:ext cx="270" cy="332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122" y="143"/>
                  </a:cxn>
                  <a:cxn ang="0">
                    <a:pos x="135" y="0"/>
                  </a:cxn>
                  <a:cxn ang="0">
                    <a:pos x="147" y="143"/>
                  </a:cxn>
                  <a:cxn ang="0">
                    <a:pos x="268" y="82"/>
                  </a:cxn>
                  <a:cxn ang="0">
                    <a:pos x="159" y="166"/>
                  </a:cxn>
                  <a:cxn ang="0">
                    <a:pos x="269" y="249"/>
                  </a:cxn>
                  <a:cxn ang="0">
                    <a:pos x="147" y="189"/>
                  </a:cxn>
                  <a:cxn ang="0">
                    <a:pos x="135" y="331"/>
                  </a:cxn>
                  <a:cxn ang="0">
                    <a:pos x="122" y="189"/>
                  </a:cxn>
                  <a:cxn ang="0">
                    <a:pos x="0" y="249"/>
                  </a:cxn>
                  <a:cxn ang="0">
                    <a:pos x="110" y="166"/>
                  </a:cxn>
                  <a:cxn ang="0">
                    <a:pos x="0" y="84"/>
                  </a:cxn>
                </a:cxnLst>
                <a:rect l="0" t="0" r="r" b="b"/>
                <a:pathLst>
                  <a:path w="270" h="332">
                    <a:moveTo>
                      <a:pt x="0" y="84"/>
                    </a:moveTo>
                    <a:lnTo>
                      <a:pt x="122" y="143"/>
                    </a:lnTo>
                    <a:lnTo>
                      <a:pt x="135" y="0"/>
                    </a:lnTo>
                    <a:lnTo>
                      <a:pt x="147" y="143"/>
                    </a:lnTo>
                    <a:lnTo>
                      <a:pt x="268" y="82"/>
                    </a:lnTo>
                    <a:lnTo>
                      <a:pt x="159" y="166"/>
                    </a:lnTo>
                    <a:lnTo>
                      <a:pt x="269" y="249"/>
                    </a:lnTo>
                    <a:lnTo>
                      <a:pt x="147" y="189"/>
                    </a:lnTo>
                    <a:lnTo>
                      <a:pt x="135" y="331"/>
                    </a:lnTo>
                    <a:lnTo>
                      <a:pt x="122" y="189"/>
                    </a:lnTo>
                    <a:lnTo>
                      <a:pt x="0" y="249"/>
                    </a:lnTo>
                    <a:lnTo>
                      <a:pt x="110" y="166"/>
                    </a:lnTo>
                    <a:lnTo>
                      <a:pt x="0" y="84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gray">
              <a:xfrm>
                <a:off x="626" y="408"/>
                <a:ext cx="68" cy="85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27" y="30"/>
                  </a:cxn>
                  <a:cxn ang="0">
                    <a:pos x="33" y="0"/>
                  </a:cxn>
                  <a:cxn ang="0">
                    <a:pos x="39" y="30"/>
                  </a:cxn>
                  <a:cxn ang="0">
                    <a:pos x="67" y="20"/>
                  </a:cxn>
                  <a:cxn ang="0">
                    <a:pos x="45" y="42"/>
                  </a:cxn>
                  <a:cxn ang="0">
                    <a:pos x="67" y="62"/>
                  </a:cxn>
                  <a:cxn ang="0">
                    <a:pos x="39" y="52"/>
                  </a:cxn>
                  <a:cxn ang="0">
                    <a:pos x="33" y="84"/>
                  </a:cxn>
                  <a:cxn ang="0">
                    <a:pos x="27" y="52"/>
                  </a:cxn>
                  <a:cxn ang="0">
                    <a:pos x="0" y="62"/>
                  </a:cxn>
                  <a:cxn ang="0">
                    <a:pos x="21" y="42"/>
                  </a:cxn>
                  <a:cxn ang="0">
                    <a:pos x="0" y="20"/>
                  </a:cxn>
                </a:cxnLst>
                <a:rect l="0" t="0" r="r" b="b"/>
                <a:pathLst>
                  <a:path w="68" h="85">
                    <a:moveTo>
                      <a:pt x="0" y="20"/>
                    </a:moveTo>
                    <a:lnTo>
                      <a:pt x="27" y="30"/>
                    </a:lnTo>
                    <a:lnTo>
                      <a:pt x="33" y="0"/>
                    </a:lnTo>
                    <a:lnTo>
                      <a:pt x="39" y="30"/>
                    </a:lnTo>
                    <a:lnTo>
                      <a:pt x="67" y="20"/>
                    </a:lnTo>
                    <a:lnTo>
                      <a:pt x="45" y="42"/>
                    </a:lnTo>
                    <a:lnTo>
                      <a:pt x="67" y="62"/>
                    </a:lnTo>
                    <a:lnTo>
                      <a:pt x="39" y="52"/>
                    </a:lnTo>
                    <a:lnTo>
                      <a:pt x="33" y="84"/>
                    </a:lnTo>
                    <a:lnTo>
                      <a:pt x="27" y="52"/>
                    </a:lnTo>
                    <a:lnTo>
                      <a:pt x="0" y="62"/>
                    </a:lnTo>
                    <a:lnTo>
                      <a:pt x="21" y="42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F9F9F9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294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Tervezett szenzorok</a:t>
            </a:r>
            <a:endParaRPr lang="en-US" dirty="0"/>
          </a:p>
        </p:txBody>
      </p:sp>
      <p:sp>
        <p:nvSpPr>
          <p:cNvPr id="21" name="Tartalom helye 20"/>
          <p:cNvSpPr>
            <a:spLocks noGrp="1"/>
          </p:cNvSpPr>
          <p:nvPr>
            <p:ph idx="1"/>
          </p:nvPr>
        </p:nvSpPr>
        <p:spPr>
          <a:xfrm>
            <a:off x="611560" y="1666961"/>
            <a:ext cx="8423459" cy="4938712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Népszerű eszközök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pulzoximéter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iHealth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 PO3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vérnyomásmérők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(AND UA-767 Plus 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BT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Withings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Wireless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iHealth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 BP7)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mérleg, okos mérleg (AND UC-321PBT-C, 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iHealth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 HS3 bluetooth)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hu-H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kosórák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(Microsoft Band, Apple 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Smart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Watch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mozgásérzékelő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(Microsoft 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Kinect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 Xbox 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szenzor)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okostelefonok (iOS, </a:t>
            </a:r>
            <a:r>
              <a:rPr lang="hu-H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Android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), tabletek</a:t>
            </a:r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hu-HU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>
                <a:latin typeface="Calibri" panose="020F0502020204030204" pitchFamily="34" charset="0"/>
                <a:cs typeface="Calibri" panose="020F0502020204030204" pitchFamily="34" charset="0"/>
              </a:rPr>
              <a:t>SZTE ÁOK, Orvosi Fizikai és Orvosi Informatikai Intézet</a:t>
            </a:r>
            <a:endParaRPr lang="hu-H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073A-A639-4278-83F9-21BEB3CBDCEB}" type="slidenum">
              <a:rPr lang="hu-HU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23</a:t>
            </a:fld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220" name="Picture 4" descr="Fájl:IHealth PO3 Hero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" y="140919"/>
            <a:ext cx="1824000" cy="13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Fájl:Microsoft-ba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061" y="298960"/>
            <a:ext cx="2033958" cy="13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67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541" y="1376773"/>
            <a:ext cx="8280920" cy="935534"/>
          </a:xfrm>
        </p:spPr>
        <p:txBody>
          <a:bodyPr/>
          <a:lstStyle/>
          <a:p>
            <a:r>
              <a:rPr lang="hu-HU" dirty="0"/>
              <a:t>Orvosi informatikai </a:t>
            </a:r>
            <a:r>
              <a:rPr lang="hu-HU" dirty="0" smtClean="0"/>
              <a:t>alapismeretek</a:t>
            </a:r>
            <a:br>
              <a:rPr lang="hu-HU" dirty="0" smtClean="0"/>
            </a:br>
            <a:r>
              <a:rPr lang="hu-HU" sz="2400" dirty="0"/>
              <a:t>Telemedicina gyakorlat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589" y="5254438"/>
            <a:ext cx="7416824" cy="388808"/>
          </a:xfrm>
        </p:spPr>
        <p:txBody>
          <a:bodyPr/>
          <a:lstStyle/>
          <a:p>
            <a:r>
              <a:rPr lang="hu-HU" dirty="0" smtClean="0"/>
              <a:t>SZTE ÁOK, Orvosi Fizikai és Orvosi Informatikai Intézet</a:t>
            </a:r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48692" y="2618814"/>
            <a:ext cx="4646617" cy="2329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601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Tervezett mérések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4435" y="1700808"/>
            <a:ext cx="8092440" cy="3643053"/>
          </a:xfrm>
        </p:spPr>
        <p:txBody>
          <a:bodyPr>
            <a:noAutofit/>
          </a:bodyPr>
          <a:lstStyle/>
          <a:p>
            <a:pPr marL="89297" indent="0">
              <a:buNone/>
            </a:pPr>
            <a:r>
              <a:rPr lang="en-US" sz="2400" b="1" dirty="0" smtClean="0"/>
              <a:t>1. </a:t>
            </a:r>
            <a:r>
              <a:rPr lang="hu-HU" sz="2400" b="1" dirty="0" err="1" smtClean="0">
                <a:hlinkClick r:id="rId3" action="ppaction://hlinksldjump"/>
              </a:rPr>
              <a:t>TeleSpirometria</a:t>
            </a:r>
            <a:endParaRPr lang="hu-HU" sz="2400" b="1" dirty="0" smtClean="0"/>
          </a:p>
          <a:p>
            <a:r>
              <a:rPr lang="hu-HU" sz="2400" dirty="0" smtClean="0"/>
              <a:t>páciensek mérése, adatok továbbítása</a:t>
            </a:r>
          </a:p>
          <a:p>
            <a:r>
              <a:rPr lang="hu-HU" sz="2400" dirty="0" smtClean="0"/>
              <a:t>1 páciens adatainak a felvitele és kiértékelése a jegyzőkönyvbe</a:t>
            </a:r>
            <a:br>
              <a:rPr lang="hu-HU" sz="2400" dirty="0" smtClean="0"/>
            </a:br>
            <a:endParaRPr lang="hu-HU" sz="2400" dirty="0" smtClean="0">
              <a:hlinkClick r:id="rId4" action="ppaction://hlinksldjump"/>
            </a:endParaRPr>
          </a:p>
          <a:p>
            <a:pPr marL="89297" indent="0">
              <a:buNone/>
            </a:pPr>
            <a:r>
              <a:rPr lang="en-US" sz="2400" b="1" dirty="0" smtClean="0">
                <a:hlinkClick r:id="rId4" action="ppaction://hlinksldjump"/>
              </a:rPr>
              <a:t>2. </a:t>
            </a:r>
            <a:r>
              <a:rPr lang="hu-HU" sz="2400" b="1" dirty="0" err="1" smtClean="0">
                <a:hlinkClick r:id="rId4" action="ppaction://hlinksldjump"/>
              </a:rPr>
              <a:t>iHealth</a:t>
            </a:r>
            <a:r>
              <a:rPr lang="hu-HU" sz="2400" b="1" dirty="0" smtClean="0">
                <a:hlinkClick r:id="rId4" action="ppaction://hlinksldjump"/>
              </a:rPr>
              <a:t> </a:t>
            </a:r>
            <a:r>
              <a:rPr lang="hu-HU" sz="2400" b="1" dirty="0">
                <a:hlinkClick r:id="rId4" action="ppaction://hlinksldjump"/>
              </a:rPr>
              <a:t>(vérnyomás és </a:t>
            </a:r>
            <a:r>
              <a:rPr lang="hu-HU" sz="2400" b="1" dirty="0" err="1">
                <a:hlinkClick r:id="rId4" action="ppaction://hlinksldjump"/>
              </a:rPr>
              <a:t>pulzoximetria</a:t>
            </a:r>
            <a:r>
              <a:rPr lang="hu-HU" sz="2400" b="1" dirty="0">
                <a:hlinkClick r:id="rId4" action="ppaction://hlinksldjump"/>
              </a:rPr>
              <a:t>)</a:t>
            </a:r>
            <a:endParaRPr lang="hu-HU" sz="2400" b="1" dirty="0"/>
          </a:p>
          <a:p>
            <a:r>
              <a:rPr lang="hu-HU" sz="2400" dirty="0"/>
              <a:t>páciensek mérése, adatok továbbítása</a:t>
            </a:r>
          </a:p>
          <a:p>
            <a:r>
              <a:rPr lang="hu-HU" sz="2400" dirty="0" smtClean="0"/>
              <a:t>3 páciens adatainak </a:t>
            </a:r>
            <a:r>
              <a:rPr lang="hu-HU" sz="2400" dirty="0"/>
              <a:t>felvitele és kiértékelése a </a:t>
            </a:r>
            <a:r>
              <a:rPr lang="hu-HU" sz="2400" dirty="0" smtClean="0"/>
              <a:t>jegyzőkönyvbe</a:t>
            </a:r>
            <a:endParaRPr lang="hu-HU" sz="2400" dirty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9A0073A-A639-4278-83F9-21BEB3CBDCEB}" type="slidenum">
              <a:rPr lang="hu-HU">
                <a:solidFill>
                  <a:srgbClr val="1B587C">
                    <a:lumMod val="75000"/>
                  </a:srgbClr>
                </a:solidFill>
                <a:latin typeface="Candara"/>
              </a:rPr>
              <a:pPr defTabSz="685800"/>
              <a:t>25</a:t>
            </a:fld>
            <a:endParaRPr lang="hu-HU">
              <a:solidFill>
                <a:srgbClr val="1B587C">
                  <a:lumMod val="75000"/>
                </a:srgbClr>
              </a:solidFill>
              <a:latin typeface="Candara"/>
            </a:endParaRPr>
          </a:p>
        </p:txBody>
      </p:sp>
      <p:sp>
        <p:nvSpPr>
          <p:cNvPr id="6" name="Balra nyíl 5">
            <a:hlinkClick r:id="rId5" action="ppaction://hlinksldjump"/>
          </p:cNvPr>
          <p:cNvSpPr/>
          <p:nvPr/>
        </p:nvSpPr>
        <p:spPr>
          <a:xfrm flipH="1">
            <a:off x="7754815" y="4884127"/>
            <a:ext cx="849923" cy="3165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350">
              <a:solidFill>
                <a:prstClr val="white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80562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Spirometria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4435" y="1700808"/>
            <a:ext cx="8092440" cy="3643053"/>
          </a:xfrm>
        </p:spPr>
        <p:txBody>
          <a:bodyPr>
            <a:normAutofit/>
          </a:bodyPr>
          <a:lstStyle/>
          <a:p>
            <a:pPr marL="432197" indent="-342900">
              <a:spcAft>
                <a:spcPts val="1350"/>
              </a:spcAft>
              <a:buAutoNum type="arabicPeriod"/>
            </a:pPr>
            <a:r>
              <a:rPr lang="hu-HU" sz="2800" b="1" dirty="0" err="1">
                <a:hlinkClick r:id="rId3" action="ppaction://hlinksldjump"/>
              </a:rPr>
              <a:t>Spirometria</a:t>
            </a:r>
            <a:r>
              <a:rPr lang="hu-HU" sz="2800" b="1" dirty="0">
                <a:hlinkClick r:id="rId3" action="ppaction://hlinksldjump"/>
              </a:rPr>
              <a:t> (emlékeztető)</a:t>
            </a:r>
            <a:endParaRPr lang="hu-HU" sz="2800" b="1" dirty="0">
              <a:hlinkClick r:id="rId4" action="ppaction://hlinksldjump"/>
            </a:endParaRPr>
          </a:p>
          <a:p>
            <a:pPr marL="432197" indent="-342900">
              <a:spcAft>
                <a:spcPts val="1350"/>
              </a:spcAft>
              <a:buAutoNum type="arabicPeriod"/>
            </a:pPr>
            <a:r>
              <a:rPr lang="hu-HU" sz="2800" b="1" dirty="0" err="1">
                <a:hlinkClick r:id="rId5" action="ppaction://hlinksldjump"/>
              </a:rPr>
              <a:t>TeleSpirometria</a:t>
            </a:r>
            <a:r>
              <a:rPr lang="hu-HU" sz="2800" b="1" dirty="0">
                <a:hlinkClick r:id="rId5" action="ppaction://hlinksldjump"/>
              </a:rPr>
              <a:t> feladat</a:t>
            </a:r>
            <a:endParaRPr lang="hu-HU" sz="2800" b="1" dirty="0"/>
          </a:p>
          <a:p>
            <a:pPr marL="895255" lvl="3" indent="-342900">
              <a:spcAft>
                <a:spcPts val="1350"/>
              </a:spcAft>
              <a:buSzPct val="70000"/>
              <a:buFont typeface="+mj-lt"/>
              <a:buAutoNum type="arabicPeriod"/>
            </a:pPr>
            <a:r>
              <a:rPr lang="hu-HU" sz="2800" b="1" dirty="0" smtClean="0">
                <a:hlinkClick r:id="rId4" action="ppaction://hlinksldjump"/>
              </a:rPr>
              <a:t>Háziorvos (beteg): adatok</a:t>
            </a:r>
          </a:p>
          <a:p>
            <a:pPr marL="475060" lvl="3" indent="-385763">
              <a:spcAft>
                <a:spcPts val="1350"/>
              </a:spcAft>
              <a:buClr>
                <a:schemeClr val="tx1">
                  <a:lumMod val="75000"/>
                  <a:lumOff val="25000"/>
                </a:schemeClr>
              </a:buClr>
              <a:buSzPct val="70000"/>
              <a:buFont typeface="+mj-lt"/>
              <a:buAutoNum type="arabicPeriod" startAt="3"/>
            </a:pPr>
            <a:r>
              <a:rPr lang="hu-HU" sz="2800" b="1" dirty="0">
                <a:hlinkClick r:id="rId6" action="ppaction://hlinksldjump"/>
              </a:rPr>
              <a:t>Thor </a:t>
            </a:r>
            <a:r>
              <a:rPr lang="hu-HU" sz="2800" b="1" dirty="0" err="1">
                <a:hlinkClick r:id="rId6" action="ppaction://hlinksldjump"/>
              </a:rPr>
              <a:t>SpiroTube</a:t>
            </a:r>
            <a:r>
              <a:rPr lang="hu-HU" sz="2800" b="1" dirty="0">
                <a:hlinkClick r:id="rId6" action="ppaction://hlinksldjump"/>
              </a:rPr>
              <a:t> (eredmények)</a:t>
            </a:r>
            <a:r>
              <a:rPr lang="hu-HU" sz="2800" b="1" dirty="0" smtClean="0">
                <a:hlinkClick r:id="rId6" action="ppaction://hlinksldjump"/>
              </a:rPr>
              <a:t> </a:t>
            </a:r>
            <a:endParaRPr lang="hu-HU" sz="2800" b="1" dirty="0" smtClean="0">
              <a:hlinkClick r:id="rId7" action="ppaction://hlinksldjump"/>
            </a:endParaRPr>
          </a:p>
          <a:p>
            <a:pPr marL="895255" lvl="3" indent="-342900">
              <a:spcAft>
                <a:spcPts val="1350"/>
              </a:spcAft>
              <a:buSzPct val="70000"/>
              <a:buFont typeface="+mj-lt"/>
              <a:buAutoNum type="arabicPeriod" startAt="2"/>
            </a:pPr>
            <a:r>
              <a:rPr lang="hu-HU" sz="2800" b="1" dirty="0" smtClean="0">
                <a:hlinkClick r:id="rId7" action="ppaction://hlinksldjump"/>
              </a:rPr>
              <a:t>Szakorvos: értékelés</a:t>
            </a:r>
          </a:p>
          <a:p>
            <a:pPr marL="432197" indent="-342900">
              <a:spcAft>
                <a:spcPts val="2250"/>
              </a:spcAft>
              <a:buAutoNum type="arabicPeriod"/>
            </a:pPr>
            <a:endParaRPr lang="hu-HU" sz="2800" b="1" dirty="0">
              <a:hlinkClick r:id="rId4" action="ppaction://hlinksldjump"/>
            </a:endParaRP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9A0073A-A639-4278-83F9-21BEB3CBDCEB}" type="slidenum">
              <a:rPr lang="hu-HU">
                <a:solidFill>
                  <a:srgbClr val="1B587C">
                    <a:lumMod val="75000"/>
                  </a:srgbClr>
                </a:solidFill>
                <a:latin typeface="Candara"/>
              </a:rPr>
              <a:pPr defTabSz="685800"/>
              <a:t>26</a:t>
            </a:fld>
            <a:endParaRPr lang="hu-HU">
              <a:solidFill>
                <a:srgbClr val="1B587C">
                  <a:lumMod val="75000"/>
                </a:srgbClr>
              </a:solidFill>
              <a:latin typeface="Candara"/>
            </a:endParaRPr>
          </a:p>
        </p:txBody>
      </p:sp>
      <p:sp>
        <p:nvSpPr>
          <p:cNvPr id="6" name="Balra nyíl 5">
            <a:hlinkClick r:id="rId8" action="ppaction://hlinksldjump"/>
          </p:cNvPr>
          <p:cNvSpPr/>
          <p:nvPr/>
        </p:nvSpPr>
        <p:spPr>
          <a:xfrm>
            <a:off x="7754815" y="4884127"/>
            <a:ext cx="849923" cy="3165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350">
              <a:solidFill>
                <a:prstClr val="white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63101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hu-HU" dirty="0" smtClean="0"/>
              <a:t>Spirometria (emlékeztető)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24435" y="1614616"/>
            <a:ext cx="8092440" cy="4118640"/>
          </a:xfrm>
        </p:spPr>
        <p:txBody>
          <a:bodyPr>
            <a:normAutofit/>
          </a:bodyPr>
          <a:lstStyle/>
          <a:p>
            <a:r>
              <a:rPr lang="hu-HU" altLang="hu-HU" sz="2400" dirty="0" smtClean="0"/>
              <a:t>A légzésfunkció becslésének általános módja a légzési áramlás- és térfogatjelek mérése</a:t>
            </a:r>
            <a:endParaRPr lang="hu-HU" sz="2400" dirty="0" smtClean="0"/>
          </a:p>
          <a:p>
            <a:r>
              <a:rPr lang="hu-HU" sz="2400" dirty="0" smtClean="0"/>
              <a:t>A levegőáramlás és térfogat mérését légzési manőverek közben </a:t>
            </a:r>
            <a:r>
              <a:rPr lang="hu-HU" sz="2400" b="1" dirty="0" err="1" smtClean="0"/>
              <a:t>spirometriának</a:t>
            </a:r>
            <a:r>
              <a:rPr lang="hu-HU" sz="2400" dirty="0" smtClean="0"/>
              <a:t> nevezzük</a:t>
            </a:r>
          </a:p>
          <a:p>
            <a:r>
              <a:rPr lang="hu-HU" sz="2400" dirty="0" smtClean="0"/>
              <a:t>Hagen-</a:t>
            </a:r>
            <a:r>
              <a:rPr lang="hu-HU" sz="2400" dirty="0" err="1" smtClean="0"/>
              <a:t>Poiseuille</a:t>
            </a:r>
            <a:r>
              <a:rPr lang="hu-HU" sz="2400" dirty="0" smtClean="0"/>
              <a:t> törvény</a:t>
            </a:r>
          </a:p>
          <a:p>
            <a:r>
              <a:rPr lang="hu-HU" sz="2400" dirty="0" smtClean="0"/>
              <a:t>Turbinás, ultrahangos spirométerek</a:t>
            </a:r>
          </a:p>
          <a:p>
            <a:pPr marL="89297" indent="0">
              <a:buNone/>
            </a:pPr>
            <a:r>
              <a:rPr lang="hu-HU" sz="2400" b="1" dirty="0" smtClean="0"/>
              <a:t>Spirométerek</a:t>
            </a:r>
          </a:p>
          <a:p>
            <a:r>
              <a:rPr lang="hu-HU" sz="2400" dirty="0" smtClean="0"/>
              <a:t>Thor </a:t>
            </a:r>
            <a:r>
              <a:rPr lang="hu-HU" sz="2400" dirty="0" err="1" smtClean="0"/>
              <a:t>SpiroTube</a:t>
            </a:r>
            <a:r>
              <a:rPr lang="hu-HU" sz="2400" dirty="0" smtClean="0"/>
              <a:t> Mobile Edition</a:t>
            </a:r>
          </a:p>
          <a:p>
            <a:r>
              <a:rPr lang="hu-HU" sz="2400" dirty="0"/>
              <a:t>MIR </a:t>
            </a:r>
            <a:r>
              <a:rPr lang="hu-HU" sz="2400" dirty="0" err="1"/>
              <a:t>Spirobank</a:t>
            </a:r>
            <a:r>
              <a:rPr lang="hu-HU" sz="2400" dirty="0"/>
              <a:t> II </a:t>
            </a:r>
            <a:r>
              <a:rPr lang="hu-HU" sz="2400" dirty="0" err="1"/>
              <a:t>Smart</a:t>
            </a:r>
            <a:endParaRPr lang="hu-HU" sz="2400" dirty="0" smtClean="0"/>
          </a:p>
          <a:p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4C8E60-E0C0-40A4-A6AD-436FA65C5F7F}" type="slidenum">
              <a:rPr lang="hu-HU">
                <a:solidFill>
                  <a:srgbClr val="323232"/>
                </a:solidFill>
                <a:latin typeface="Candara"/>
              </a:rPr>
              <a:pPr defTabSz="685800"/>
              <a:t>27</a:t>
            </a:fld>
            <a:endParaRPr lang="hu-HU" dirty="0">
              <a:solidFill>
                <a:srgbClr val="323232"/>
              </a:solidFill>
              <a:latin typeface="Candara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64608" y="3227880"/>
            <a:ext cx="1722192" cy="2045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Kép 5" descr="http://www.spirometry.com/img/Spyrobank2/fade02spirobank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799" y="3431995"/>
            <a:ext cx="2453655" cy="1652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85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1505577" y="4551008"/>
            <a:ext cx="27188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defTabSz="685800" eaLnBrk="1" hangingPunct="1"/>
            <a:r>
              <a:rPr lang="hu-HU" altLang="hu-HU" sz="1350" dirty="0">
                <a:solidFill>
                  <a:prstClr val="black"/>
                </a:solidFill>
                <a:latin typeface="Segoe UI Light" panose="020B0502040204020203" pitchFamily="34" charset="0"/>
              </a:rPr>
              <a:t>TV:	nyugodt légzési térfogat</a:t>
            </a:r>
          </a:p>
          <a:p>
            <a:pPr defTabSz="685800" eaLnBrk="1" hangingPunct="1"/>
            <a:r>
              <a:rPr lang="hu-HU" altLang="hu-HU" sz="1350" dirty="0">
                <a:solidFill>
                  <a:prstClr val="black"/>
                </a:solidFill>
                <a:latin typeface="Segoe UI Light" panose="020B0502040204020203" pitchFamily="34" charset="0"/>
              </a:rPr>
              <a:t>IRV:	belégzési tartaléktérfogat</a:t>
            </a:r>
          </a:p>
          <a:p>
            <a:pPr defTabSz="685800" eaLnBrk="1" hangingPunct="1"/>
            <a:r>
              <a:rPr lang="hu-HU" altLang="hu-HU" sz="1350" dirty="0">
                <a:solidFill>
                  <a:prstClr val="black"/>
                </a:solidFill>
                <a:latin typeface="Segoe UI Light" panose="020B0502040204020203" pitchFamily="34" charset="0"/>
              </a:rPr>
              <a:t>ERV:	kilégzési tartaléktérfogat</a:t>
            </a:r>
          </a:p>
          <a:p>
            <a:pPr defTabSz="685800" eaLnBrk="1" hangingPunct="1"/>
            <a:r>
              <a:rPr lang="hu-HU" altLang="hu-HU" sz="1350" dirty="0">
                <a:solidFill>
                  <a:prstClr val="black"/>
                </a:solidFill>
                <a:latin typeface="Segoe UI Light" panose="020B0502040204020203" pitchFamily="34" charset="0"/>
              </a:rPr>
              <a:t>RV:	</a:t>
            </a:r>
            <a:r>
              <a:rPr lang="hu-HU" altLang="hu-HU" sz="1350" dirty="0" err="1">
                <a:solidFill>
                  <a:prstClr val="black"/>
                </a:solidFill>
                <a:latin typeface="Segoe UI Light" panose="020B0502040204020203" pitchFamily="34" charset="0"/>
              </a:rPr>
              <a:t>reziduális</a:t>
            </a:r>
            <a:r>
              <a:rPr lang="hu-HU" altLang="hu-HU" sz="1350" dirty="0">
                <a:solidFill>
                  <a:prstClr val="black"/>
                </a:solidFill>
                <a:latin typeface="Segoe UI Light" panose="020B0502040204020203" pitchFamily="34" charset="0"/>
              </a:rPr>
              <a:t> térfogat</a:t>
            </a:r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4668029" y="4532955"/>
            <a:ext cx="3138744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defTabSz="685800" eaLnBrk="1" hangingPunct="1"/>
            <a:r>
              <a:rPr lang="hu-HU" altLang="hu-HU" sz="1350" dirty="0">
                <a:solidFill>
                  <a:prstClr val="black"/>
                </a:solidFill>
                <a:latin typeface="Segoe UI Light" panose="020B0502040204020203" pitchFamily="34" charset="0"/>
              </a:rPr>
              <a:t>FRC:	funkcionális </a:t>
            </a:r>
            <a:r>
              <a:rPr lang="hu-HU" altLang="hu-HU" sz="1350" dirty="0" err="1">
                <a:solidFill>
                  <a:prstClr val="black"/>
                </a:solidFill>
                <a:latin typeface="Segoe UI Light" panose="020B0502040204020203" pitchFamily="34" charset="0"/>
              </a:rPr>
              <a:t>reziduális</a:t>
            </a:r>
            <a:r>
              <a:rPr lang="hu-HU" altLang="hu-HU" sz="1350" dirty="0">
                <a:solidFill>
                  <a:prstClr val="black"/>
                </a:solidFill>
                <a:latin typeface="Segoe UI Light" panose="020B0502040204020203" pitchFamily="34" charset="0"/>
              </a:rPr>
              <a:t> kapacitás</a:t>
            </a:r>
          </a:p>
          <a:p>
            <a:pPr defTabSz="685800" eaLnBrk="1" hangingPunct="1"/>
            <a:r>
              <a:rPr lang="hu-HU" altLang="hu-HU" sz="1350" dirty="0">
                <a:solidFill>
                  <a:prstClr val="black"/>
                </a:solidFill>
                <a:latin typeface="Segoe UI Light" panose="020B0502040204020203" pitchFamily="34" charset="0"/>
              </a:rPr>
              <a:t>VC:	</a:t>
            </a:r>
            <a:r>
              <a:rPr lang="hu-HU" altLang="hu-HU" sz="1350" dirty="0" err="1">
                <a:solidFill>
                  <a:prstClr val="black"/>
                </a:solidFill>
                <a:latin typeface="Segoe UI Light" panose="020B0502040204020203" pitchFamily="34" charset="0"/>
              </a:rPr>
              <a:t>vitálkapacitás</a:t>
            </a:r>
            <a:endParaRPr lang="hu-HU" altLang="hu-HU" sz="1350" dirty="0">
              <a:solidFill>
                <a:prstClr val="black"/>
              </a:solidFill>
              <a:latin typeface="Segoe UI Light" panose="020B0502040204020203" pitchFamily="34" charset="0"/>
            </a:endParaRPr>
          </a:p>
          <a:p>
            <a:pPr defTabSz="685800" eaLnBrk="1" hangingPunct="1"/>
            <a:r>
              <a:rPr lang="hu-HU" altLang="hu-HU" sz="1350" dirty="0">
                <a:solidFill>
                  <a:prstClr val="black"/>
                </a:solidFill>
                <a:latin typeface="Segoe UI Light" panose="020B0502040204020203" pitchFamily="34" charset="0"/>
              </a:rPr>
              <a:t>TLC:	teljes tüdőkapacitás</a:t>
            </a:r>
          </a:p>
        </p:txBody>
      </p:sp>
      <p:grpSp>
        <p:nvGrpSpPr>
          <p:cNvPr id="2" name="Csoportba foglalás 1"/>
          <p:cNvGrpSpPr/>
          <p:nvPr/>
        </p:nvGrpSpPr>
        <p:grpSpPr>
          <a:xfrm>
            <a:off x="1286047" y="2094749"/>
            <a:ext cx="6614181" cy="2351529"/>
            <a:chOff x="1703389" y="1341438"/>
            <a:chExt cx="8818908" cy="3135372"/>
          </a:xfrm>
        </p:grpSpPr>
        <p:sp>
          <p:nvSpPr>
            <p:cNvPr id="31749" name="Line 5"/>
            <p:cNvSpPr>
              <a:spLocks noChangeShapeType="1"/>
            </p:cNvSpPr>
            <p:nvPr/>
          </p:nvSpPr>
          <p:spPr bwMode="auto">
            <a:xfrm flipH="1">
              <a:off x="2903538" y="3336926"/>
              <a:ext cx="6070600" cy="1111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hu-HU" sz="1350">
                <a:solidFill>
                  <a:prstClr val="black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31751" name="Line 7"/>
            <p:cNvSpPr>
              <a:spLocks noChangeShapeType="1"/>
            </p:cNvSpPr>
            <p:nvPr/>
          </p:nvSpPr>
          <p:spPr bwMode="auto">
            <a:xfrm flipH="1" flipV="1">
              <a:off x="3255963" y="3705226"/>
              <a:ext cx="6362700" cy="476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hu-HU" sz="1350">
                <a:solidFill>
                  <a:prstClr val="black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31752" name="Line 8"/>
            <p:cNvSpPr>
              <a:spLocks noChangeShapeType="1"/>
            </p:cNvSpPr>
            <p:nvPr/>
          </p:nvSpPr>
          <p:spPr bwMode="auto">
            <a:xfrm flipH="1">
              <a:off x="3275013" y="3022600"/>
              <a:ext cx="2146300" cy="15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hu-HU" sz="1350">
                <a:solidFill>
                  <a:prstClr val="black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31753" name="Text Box 9"/>
            <p:cNvSpPr txBox="1">
              <a:spLocks noChangeArrowheads="1"/>
            </p:cNvSpPr>
            <p:nvPr/>
          </p:nvSpPr>
          <p:spPr bwMode="auto">
            <a:xfrm>
              <a:off x="3170900" y="3024189"/>
              <a:ext cx="510140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9pPr>
            </a:lstStyle>
            <a:p>
              <a:pPr defTabSz="685800" eaLnBrk="1" hangingPunct="1"/>
              <a:r>
                <a:rPr lang="hu-HU" altLang="hu-HU" sz="1350">
                  <a:solidFill>
                    <a:prstClr val="black"/>
                  </a:solidFill>
                  <a:latin typeface="Segoe UI Light" panose="020B0502040204020203" pitchFamily="34" charset="0"/>
                </a:rPr>
                <a:t>TV</a:t>
              </a:r>
            </a:p>
          </p:txBody>
        </p:sp>
        <p:sp>
          <p:nvSpPr>
            <p:cNvPr id="31754" name="Text Box 10"/>
            <p:cNvSpPr txBox="1">
              <a:spLocks noChangeArrowheads="1"/>
            </p:cNvSpPr>
            <p:nvPr/>
          </p:nvSpPr>
          <p:spPr bwMode="auto">
            <a:xfrm>
              <a:off x="3079944" y="3347701"/>
              <a:ext cx="628805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9pPr>
            </a:lstStyle>
            <a:p>
              <a:pPr defTabSz="685800" eaLnBrk="1" hangingPunct="1"/>
              <a:r>
                <a:rPr lang="hu-HU" altLang="hu-HU" sz="1350" dirty="0">
                  <a:solidFill>
                    <a:prstClr val="black"/>
                  </a:solidFill>
                  <a:latin typeface="Segoe UI Light" panose="020B0502040204020203" pitchFamily="34" charset="0"/>
                </a:rPr>
                <a:t>ERV</a:t>
              </a:r>
            </a:p>
          </p:txBody>
        </p:sp>
        <p:sp>
          <p:nvSpPr>
            <p:cNvPr id="31755" name="Text Box 11"/>
            <p:cNvSpPr txBox="1">
              <a:spLocks noChangeArrowheads="1"/>
            </p:cNvSpPr>
            <p:nvPr/>
          </p:nvSpPr>
          <p:spPr bwMode="auto">
            <a:xfrm>
              <a:off x="3181936" y="3663597"/>
              <a:ext cx="503237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9pPr>
            </a:lstStyle>
            <a:p>
              <a:pPr defTabSz="685800" eaLnBrk="1" hangingPunct="1"/>
              <a:r>
                <a:rPr lang="hu-HU" altLang="hu-HU" sz="1350" dirty="0">
                  <a:solidFill>
                    <a:prstClr val="black"/>
                  </a:solidFill>
                  <a:latin typeface="Segoe UI Light" panose="020B0502040204020203" pitchFamily="34" charset="0"/>
                </a:rPr>
                <a:t>RV</a:t>
              </a:r>
            </a:p>
          </p:txBody>
        </p:sp>
        <p:sp>
          <p:nvSpPr>
            <p:cNvPr id="31756" name="Text Box 12"/>
            <p:cNvSpPr txBox="1">
              <a:spLocks noChangeArrowheads="1"/>
            </p:cNvSpPr>
            <p:nvPr/>
          </p:nvSpPr>
          <p:spPr bwMode="auto">
            <a:xfrm>
              <a:off x="2076450" y="3840163"/>
              <a:ext cx="365912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9pPr>
            </a:lstStyle>
            <a:p>
              <a:pPr defTabSz="685800" eaLnBrk="1" hangingPunct="1"/>
              <a:r>
                <a:rPr lang="hu-HU" altLang="hu-HU" sz="1350">
                  <a:solidFill>
                    <a:srgbClr val="FF0000"/>
                  </a:solidFill>
                  <a:latin typeface="Segoe UI Light" panose="020B0502040204020203" pitchFamily="34" charset="0"/>
                </a:rPr>
                <a:t>0</a:t>
              </a:r>
            </a:p>
          </p:txBody>
        </p:sp>
        <p:sp>
          <p:nvSpPr>
            <p:cNvPr id="31757" name="Text Box 13"/>
            <p:cNvSpPr txBox="1">
              <a:spLocks noChangeArrowheads="1"/>
            </p:cNvSpPr>
            <p:nvPr/>
          </p:nvSpPr>
          <p:spPr bwMode="auto">
            <a:xfrm>
              <a:off x="2324101" y="3527425"/>
              <a:ext cx="624531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9pPr>
            </a:lstStyle>
            <a:p>
              <a:pPr defTabSz="685800" eaLnBrk="1" hangingPunct="1"/>
              <a:r>
                <a:rPr lang="hu-HU" altLang="hu-HU" sz="1350">
                  <a:solidFill>
                    <a:prstClr val="black"/>
                  </a:solidFill>
                  <a:latin typeface="Segoe UI Light" panose="020B0502040204020203" pitchFamily="34" charset="0"/>
                </a:rPr>
                <a:t>FRC</a:t>
              </a:r>
            </a:p>
          </p:txBody>
        </p:sp>
        <p:sp>
          <p:nvSpPr>
            <p:cNvPr id="31758" name="Line 14"/>
            <p:cNvSpPr>
              <a:spLocks noChangeShapeType="1"/>
            </p:cNvSpPr>
            <p:nvPr/>
          </p:nvSpPr>
          <p:spPr bwMode="auto">
            <a:xfrm flipH="1" flipV="1">
              <a:off x="2327276" y="2255839"/>
              <a:ext cx="7800975" cy="2063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hu-HU" sz="1350">
                <a:solidFill>
                  <a:prstClr val="black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31759" name="Text Box 15"/>
            <p:cNvSpPr txBox="1">
              <a:spLocks noChangeArrowheads="1"/>
            </p:cNvSpPr>
            <p:nvPr/>
          </p:nvSpPr>
          <p:spPr bwMode="auto">
            <a:xfrm>
              <a:off x="3143673" y="2483605"/>
              <a:ext cx="566821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9pPr>
            </a:lstStyle>
            <a:p>
              <a:pPr defTabSz="685800" eaLnBrk="1" hangingPunct="1"/>
              <a:r>
                <a:rPr lang="hu-HU" altLang="hu-HU" sz="1350" dirty="0">
                  <a:solidFill>
                    <a:prstClr val="black"/>
                  </a:solidFill>
                  <a:latin typeface="Segoe UI Light" panose="020B0502040204020203" pitchFamily="34" charset="0"/>
                </a:rPr>
                <a:t>IRV</a:t>
              </a:r>
            </a:p>
          </p:txBody>
        </p:sp>
        <p:sp>
          <p:nvSpPr>
            <p:cNvPr id="31760" name="Text Box 16"/>
            <p:cNvSpPr txBox="1">
              <a:spLocks noChangeArrowheads="1"/>
            </p:cNvSpPr>
            <p:nvPr/>
          </p:nvSpPr>
          <p:spPr bwMode="auto">
            <a:xfrm>
              <a:off x="9921876" y="2955925"/>
              <a:ext cx="600421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9pPr>
            </a:lstStyle>
            <a:p>
              <a:pPr defTabSz="685800" eaLnBrk="1" hangingPunct="1"/>
              <a:r>
                <a:rPr lang="hu-HU" altLang="hu-HU" sz="1350">
                  <a:solidFill>
                    <a:srgbClr val="FF0000"/>
                  </a:solidFill>
                  <a:latin typeface="Segoe UI Light" panose="020B0502040204020203" pitchFamily="34" charset="0"/>
                </a:rPr>
                <a:t>TLC</a:t>
              </a:r>
            </a:p>
          </p:txBody>
        </p:sp>
        <p:sp>
          <p:nvSpPr>
            <p:cNvPr id="31761" name="Text Box 17"/>
            <p:cNvSpPr txBox="1">
              <a:spLocks noChangeArrowheads="1"/>
            </p:cNvSpPr>
            <p:nvPr/>
          </p:nvSpPr>
          <p:spPr bwMode="auto">
            <a:xfrm>
              <a:off x="9345614" y="2813050"/>
              <a:ext cx="520912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9pPr>
            </a:lstStyle>
            <a:p>
              <a:pPr defTabSz="685800" eaLnBrk="1" hangingPunct="1"/>
              <a:r>
                <a:rPr lang="hu-HU" altLang="hu-HU" sz="1350">
                  <a:solidFill>
                    <a:prstClr val="black"/>
                  </a:solidFill>
                  <a:latin typeface="Segoe UI Light" panose="020B0502040204020203" pitchFamily="34" charset="0"/>
                </a:rPr>
                <a:t>VC</a:t>
              </a:r>
            </a:p>
          </p:txBody>
        </p:sp>
        <p:sp>
          <p:nvSpPr>
            <p:cNvPr id="31764" name="Text Box 20"/>
            <p:cNvSpPr txBox="1">
              <a:spLocks noChangeArrowheads="1"/>
            </p:cNvSpPr>
            <p:nvPr/>
          </p:nvSpPr>
          <p:spPr bwMode="auto">
            <a:xfrm>
              <a:off x="1703389" y="2060575"/>
              <a:ext cx="645904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9pPr>
            </a:lstStyle>
            <a:p>
              <a:pPr defTabSz="685800" eaLnBrk="1" hangingPunct="1"/>
              <a:r>
                <a:rPr lang="hu-HU" altLang="hu-HU" sz="1350">
                  <a:solidFill>
                    <a:srgbClr val="FF0000"/>
                  </a:solidFill>
                  <a:latin typeface="Segoe UI Light" panose="020B0502040204020203" pitchFamily="34" charset="0"/>
                </a:rPr>
                <a:t>max</a:t>
              </a:r>
            </a:p>
          </p:txBody>
        </p:sp>
        <p:sp>
          <p:nvSpPr>
            <p:cNvPr id="31765" name="Line 21"/>
            <p:cNvSpPr>
              <a:spLocks noChangeShapeType="1"/>
            </p:cNvSpPr>
            <p:nvPr/>
          </p:nvSpPr>
          <p:spPr bwMode="auto">
            <a:xfrm flipH="1">
              <a:off x="9920289" y="2263775"/>
              <a:ext cx="3175" cy="17716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hu-HU" sz="1350">
                <a:solidFill>
                  <a:prstClr val="black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31766" name="Line 22"/>
            <p:cNvSpPr>
              <a:spLocks noChangeShapeType="1"/>
            </p:cNvSpPr>
            <p:nvPr/>
          </p:nvSpPr>
          <p:spPr bwMode="auto">
            <a:xfrm flipH="1">
              <a:off x="9342439" y="2251076"/>
              <a:ext cx="1587" cy="14525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hu-HU" sz="1350">
                <a:solidFill>
                  <a:prstClr val="black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31767" name="Line 23"/>
            <p:cNvSpPr>
              <a:spLocks noChangeShapeType="1"/>
            </p:cNvSpPr>
            <p:nvPr/>
          </p:nvSpPr>
          <p:spPr bwMode="auto">
            <a:xfrm flipH="1">
              <a:off x="3621089" y="2252664"/>
              <a:ext cx="1587" cy="771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hu-HU" sz="1350">
                <a:solidFill>
                  <a:prstClr val="black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31768" name="Line 24"/>
            <p:cNvSpPr>
              <a:spLocks noChangeShapeType="1"/>
            </p:cNvSpPr>
            <p:nvPr/>
          </p:nvSpPr>
          <p:spPr bwMode="auto">
            <a:xfrm>
              <a:off x="3621088" y="3024188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hu-HU" sz="1350">
                <a:solidFill>
                  <a:prstClr val="black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31769" name="Line 25"/>
            <p:cNvSpPr>
              <a:spLocks noChangeShapeType="1"/>
            </p:cNvSpPr>
            <p:nvPr/>
          </p:nvSpPr>
          <p:spPr bwMode="auto">
            <a:xfrm>
              <a:off x="3627439" y="3338513"/>
              <a:ext cx="1587" cy="387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hu-HU" sz="1350">
                <a:solidFill>
                  <a:prstClr val="black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31770" name="Line 26"/>
            <p:cNvSpPr>
              <a:spLocks noChangeShapeType="1"/>
            </p:cNvSpPr>
            <p:nvPr/>
          </p:nvSpPr>
          <p:spPr bwMode="auto">
            <a:xfrm>
              <a:off x="3621088" y="3697288"/>
              <a:ext cx="0" cy="3349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hu-HU" sz="1350">
                <a:solidFill>
                  <a:prstClr val="black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27" name="Szabadkézi sokszög 26"/>
            <p:cNvSpPr/>
            <p:nvPr/>
          </p:nvSpPr>
          <p:spPr>
            <a:xfrm>
              <a:off x="4103688" y="2205039"/>
              <a:ext cx="4862512" cy="1538287"/>
            </a:xfrm>
            <a:custGeom>
              <a:avLst/>
              <a:gdLst>
                <a:gd name="connsiteX0" fmla="*/ 0 w 5345206"/>
                <a:gd name="connsiteY0" fmla="*/ 1130673 h 1612525"/>
                <a:gd name="connsiteX1" fmla="*/ 410135 w 5345206"/>
                <a:gd name="connsiteY1" fmla="*/ 807943 h 1612525"/>
                <a:gd name="connsiteX2" fmla="*/ 753035 w 5345206"/>
                <a:gd name="connsiteY2" fmla="*/ 1137396 h 1612525"/>
                <a:gd name="connsiteX3" fmla="*/ 1163171 w 5345206"/>
                <a:gd name="connsiteY3" fmla="*/ 807943 h 1612525"/>
                <a:gd name="connsiteX4" fmla="*/ 1519518 w 5345206"/>
                <a:gd name="connsiteY4" fmla="*/ 1123949 h 1612525"/>
                <a:gd name="connsiteX5" fmla="*/ 2554941 w 5345206"/>
                <a:gd name="connsiteY5" fmla="*/ 61632 h 1612525"/>
                <a:gd name="connsiteX6" fmla="*/ 3543300 w 5345206"/>
                <a:gd name="connsiteY6" fmla="*/ 1493743 h 1612525"/>
                <a:gd name="connsiteX7" fmla="*/ 4316506 w 5345206"/>
                <a:gd name="connsiteY7" fmla="*/ 774326 h 1612525"/>
                <a:gd name="connsiteX8" fmla="*/ 4619065 w 5345206"/>
                <a:gd name="connsiteY8" fmla="*/ 1117226 h 1612525"/>
                <a:gd name="connsiteX9" fmla="*/ 5056094 w 5345206"/>
                <a:gd name="connsiteY9" fmla="*/ 767602 h 1612525"/>
                <a:gd name="connsiteX10" fmla="*/ 5331759 w 5345206"/>
                <a:gd name="connsiteY10" fmla="*/ 1103779 h 1612525"/>
                <a:gd name="connsiteX11" fmla="*/ 5331759 w 5345206"/>
                <a:gd name="connsiteY11" fmla="*/ 1103779 h 1612525"/>
                <a:gd name="connsiteX12" fmla="*/ 5345206 w 5345206"/>
                <a:gd name="connsiteY12" fmla="*/ 1117226 h 1612525"/>
                <a:gd name="connsiteX0" fmla="*/ 0 w 5345206"/>
                <a:gd name="connsiteY0" fmla="*/ 1218079 h 1671917"/>
                <a:gd name="connsiteX1" fmla="*/ 410135 w 5345206"/>
                <a:gd name="connsiteY1" fmla="*/ 895349 h 1671917"/>
                <a:gd name="connsiteX2" fmla="*/ 753035 w 5345206"/>
                <a:gd name="connsiteY2" fmla="*/ 1224802 h 1671917"/>
                <a:gd name="connsiteX3" fmla="*/ 1163171 w 5345206"/>
                <a:gd name="connsiteY3" fmla="*/ 895349 h 1671917"/>
                <a:gd name="connsiteX4" fmla="*/ 1519518 w 5345206"/>
                <a:gd name="connsiteY4" fmla="*/ 1211355 h 1671917"/>
                <a:gd name="connsiteX5" fmla="*/ 2554941 w 5345206"/>
                <a:gd name="connsiteY5" fmla="*/ 149038 h 1671917"/>
                <a:gd name="connsiteX6" fmla="*/ 2776818 w 5345206"/>
                <a:gd name="connsiteY6" fmla="*/ 317126 h 1671917"/>
                <a:gd name="connsiteX7" fmla="*/ 3543300 w 5345206"/>
                <a:gd name="connsiteY7" fmla="*/ 1581149 h 1671917"/>
                <a:gd name="connsiteX8" fmla="*/ 4316506 w 5345206"/>
                <a:gd name="connsiteY8" fmla="*/ 861732 h 1671917"/>
                <a:gd name="connsiteX9" fmla="*/ 4619065 w 5345206"/>
                <a:gd name="connsiteY9" fmla="*/ 1204632 h 1671917"/>
                <a:gd name="connsiteX10" fmla="*/ 5056094 w 5345206"/>
                <a:gd name="connsiteY10" fmla="*/ 855008 h 1671917"/>
                <a:gd name="connsiteX11" fmla="*/ 5331759 w 5345206"/>
                <a:gd name="connsiteY11" fmla="*/ 1191185 h 1671917"/>
                <a:gd name="connsiteX12" fmla="*/ 5331759 w 5345206"/>
                <a:gd name="connsiteY12" fmla="*/ 1191185 h 1671917"/>
                <a:gd name="connsiteX13" fmla="*/ 5345206 w 5345206"/>
                <a:gd name="connsiteY13" fmla="*/ 1204632 h 1671917"/>
                <a:gd name="connsiteX0" fmla="*/ 0 w 5345206"/>
                <a:gd name="connsiteY0" fmla="*/ 1218079 h 1671917"/>
                <a:gd name="connsiteX1" fmla="*/ 410135 w 5345206"/>
                <a:gd name="connsiteY1" fmla="*/ 895349 h 1671917"/>
                <a:gd name="connsiteX2" fmla="*/ 753035 w 5345206"/>
                <a:gd name="connsiteY2" fmla="*/ 1224802 h 1671917"/>
                <a:gd name="connsiteX3" fmla="*/ 1163171 w 5345206"/>
                <a:gd name="connsiteY3" fmla="*/ 895349 h 1671917"/>
                <a:gd name="connsiteX4" fmla="*/ 1519518 w 5345206"/>
                <a:gd name="connsiteY4" fmla="*/ 1211355 h 1671917"/>
                <a:gd name="connsiteX5" fmla="*/ 2554941 w 5345206"/>
                <a:gd name="connsiteY5" fmla="*/ 149038 h 1671917"/>
                <a:gd name="connsiteX6" fmla="*/ 2776818 w 5345206"/>
                <a:gd name="connsiteY6" fmla="*/ 317126 h 1671917"/>
                <a:gd name="connsiteX7" fmla="*/ 3543300 w 5345206"/>
                <a:gd name="connsiteY7" fmla="*/ 1581149 h 1671917"/>
                <a:gd name="connsiteX8" fmla="*/ 4316506 w 5345206"/>
                <a:gd name="connsiteY8" fmla="*/ 861732 h 1671917"/>
                <a:gd name="connsiteX9" fmla="*/ 4619065 w 5345206"/>
                <a:gd name="connsiteY9" fmla="*/ 1204632 h 1671917"/>
                <a:gd name="connsiteX10" fmla="*/ 5056094 w 5345206"/>
                <a:gd name="connsiteY10" fmla="*/ 855008 h 1671917"/>
                <a:gd name="connsiteX11" fmla="*/ 5331759 w 5345206"/>
                <a:gd name="connsiteY11" fmla="*/ 1191185 h 1671917"/>
                <a:gd name="connsiteX12" fmla="*/ 5331759 w 5345206"/>
                <a:gd name="connsiteY12" fmla="*/ 1191185 h 1671917"/>
                <a:gd name="connsiteX13" fmla="*/ 5345206 w 5345206"/>
                <a:gd name="connsiteY13" fmla="*/ 1204632 h 1671917"/>
                <a:gd name="connsiteX0" fmla="*/ 0 w 5345206"/>
                <a:gd name="connsiteY0" fmla="*/ 1116809 h 1570647"/>
                <a:gd name="connsiteX1" fmla="*/ 410135 w 5345206"/>
                <a:gd name="connsiteY1" fmla="*/ 794079 h 1570647"/>
                <a:gd name="connsiteX2" fmla="*/ 753035 w 5345206"/>
                <a:gd name="connsiteY2" fmla="*/ 1123532 h 1570647"/>
                <a:gd name="connsiteX3" fmla="*/ 1163171 w 5345206"/>
                <a:gd name="connsiteY3" fmla="*/ 794079 h 1570647"/>
                <a:gd name="connsiteX4" fmla="*/ 1519518 w 5345206"/>
                <a:gd name="connsiteY4" fmla="*/ 1110085 h 1570647"/>
                <a:gd name="connsiteX5" fmla="*/ 2342819 w 5345206"/>
                <a:gd name="connsiteY5" fmla="*/ 149038 h 1570647"/>
                <a:gd name="connsiteX6" fmla="*/ 2776818 w 5345206"/>
                <a:gd name="connsiteY6" fmla="*/ 215856 h 1570647"/>
                <a:gd name="connsiteX7" fmla="*/ 3543300 w 5345206"/>
                <a:gd name="connsiteY7" fmla="*/ 1479879 h 1570647"/>
                <a:gd name="connsiteX8" fmla="*/ 4316506 w 5345206"/>
                <a:gd name="connsiteY8" fmla="*/ 760462 h 1570647"/>
                <a:gd name="connsiteX9" fmla="*/ 4619065 w 5345206"/>
                <a:gd name="connsiteY9" fmla="*/ 1103362 h 1570647"/>
                <a:gd name="connsiteX10" fmla="*/ 5056094 w 5345206"/>
                <a:gd name="connsiteY10" fmla="*/ 753738 h 1570647"/>
                <a:gd name="connsiteX11" fmla="*/ 5331759 w 5345206"/>
                <a:gd name="connsiteY11" fmla="*/ 1089915 h 1570647"/>
                <a:gd name="connsiteX12" fmla="*/ 5331759 w 5345206"/>
                <a:gd name="connsiteY12" fmla="*/ 1089915 h 1570647"/>
                <a:gd name="connsiteX13" fmla="*/ 5345206 w 5345206"/>
                <a:gd name="connsiteY13" fmla="*/ 1103362 h 1570647"/>
                <a:gd name="connsiteX0" fmla="*/ 0 w 5345206"/>
                <a:gd name="connsiteY0" fmla="*/ 1127946 h 1592920"/>
                <a:gd name="connsiteX1" fmla="*/ 410135 w 5345206"/>
                <a:gd name="connsiteY1" fmla="*/ 805216 h 1592920"/>
                <a:gd name="connsiteX2" fmla="*/ 753035 w 5345206"/>
                <a:gd name="connsiteY2" fmla="*/ 1134669 h 1592920"/>
                <a:gd name="connsiteX3" fmla="*/ 1163171 w 5345206"/>
                <a:gd name="connsiteY3" fmla="*/ 805216 h 1592920"/>
                <a:gd name="connsiteX4" fmla="*/ 1519518 w 5345206"/>
                <a:gd name="connsiteY4" fmla="*/ 1121222 h 1592920"/>
                <a:gd name="connsiteX5" fmla="*/ 2342819 w 5345206"/>
                <a:gd name="connsiteY5" fmla="*/ 160175 h 1592920"/>
                <a:gd name="connsiteX6" fmla="*/ 2774867 w 5345206"/>
                <a:gd name="connsiteY6" fmla="*/ 160175 h 1592920"/>
                <a:gd name="connsiteX7" fmla="*/ 3543300 w 5345206"/>
                <a:gd name="connsiteY7" fmla="*/ 1491016 h 1592920"/>
                <a:gd name="connsiteX8" fmla="*/ 4316506 w 5345206"/>
                <a:gd name="connsiteY8" fmla="*/ 771599 h 1592920"/>
                <a:gd name="connsiteX9" fmla="*/ 4619065 w 5345206"/>
                <a:gd name="connsiteY9" fmla="*/ 1114499 h 1592920"/>
                <a:gd name="connsiteX10" fmla="*/ 5056094 w 5345206"/>
                <a:gd name="connsiteY10" fmla="*/ 764875 h 1592920"/>
                <a:gd name="connsiteX11" fmla="*/ 5331759 w 5345206"/>
                <a:gd name="connsiteY11" fmla="*/ 1101052 h 1592920"/>
                <a:gd name="connsiteX12" fmla="*/ 5331759 w 5345206"/>
                <a:gd name="connsiteY12" fmla="*/ 1101052 h 1592920"/>
                <a:gd name="connsiteX13" fmla="*/ 5345206 w 5345206"/>
                <a:gd name="connsiteY13" fmla="*/ 1114499 h 1592920"/>
                <a:gd name="connsiteX0" fmla="*/ 0 w 5345206"/>
                <a:gd name="connsiteY0" fmla="*/ 1127946 h 1592920"/>
                <a:gd name="connsiteX1" fmla="*/ 410135 w 5345206"/>
                <a:gd name="connsiteY1" fmla="*/ 805216 h 1592920"/>
                <a:gd name="connsiteX2" fmla="*/ 753035 w 5345206"/>
                <a:gd name="connsiteY2" fmla="*/ 1134669 h 1592920"/>
                <a:gd name="connsiteX3" fmla="*/ 1163171 w 5345206"/>
                <a:gd name="connsiteY3" fmla="*/ 805216 h 1592920"/>
                <a:gd name="connsiteX4" fmla="*/ 1519518 w 5345206"/>
                <a:gd name="connsiteY4" fmla="*/ 1121222 h 1592920"/>
                <a:gd name="connsiteX5" fmla="*/ 2342819 w 5345206"/>
                <a:gd name="connsiteY5" fmla="*/ 160175 h 1592920"/>
                <a:gd name="connsiteX6" fmla="*/ 2774867 w 5345206"/>
                <a:gd name="connsiteY6" fmla="*/ 160175 h 1592920"/>
                <a:gd name="connsiteX7" fmla="*/ 3543300 w 5345206"/>
                <a:gd name="connsiteY7" fmla="*/ 1491016 h 1592920"/>
                <a:gd name="connsiteX8" fmla="*/ 4316506 w 5345206"/>
                <a:gd name="connsiteY8" fmla="*/ 771599 h 1592920"/>
                <a:gd name="connsiteX9" fmla="*/ 4619065 w 5345206"/>
                <a:gd name="connsiteY9" fmla="*/ 1114499 h 1592920"/>
                <a:gd name="connsiteX10" fmla="*/ 5056094 w 5345206"/>
                <a:gd name="connsiteY10" fmla="*/ 764875 h 1592920"/>
                <a:gd name="connsiteX11" fmla="*/ 5331759 w 5345206"/>
                <a:gd name="connsiteY11" fmla="*/ 1101052 h 1592920"/>
                <a:gd name="connsiteX12" fmla="*/ 5331759 w 5345206"/>
                <a:gd name="connsiteY12" fmla="*/ 1101052 h 1592920"/>
                <a:gd name="connsiteX13" fmla="*/ 5345206 w 5345206"/>
                <a:gd name="connsiteY13" fmla="*/ 1114499 h 1592920"/>
                <a:gd name="connsiteX0" fmla="*/ 0 w 5345206"/>
                <a:gd name="connsiteY0" fmla="*/ 1127946 h 1597901"/>
                <a:gd name="connsiteX1" fmla="*/ 410135 w 5345206"/>
                <a:gd name="connsiteY1" fmla="*/ 805216 h 1597901"/>
                <a:gd name="connsiteX2" fmla="*/ 753035 w 5345206"/>
                <a:gd name="connsiteY2" fmla="*/ 1134669 h 1597901"/>
                <a:gd name="connsiteX3" fmla="*/ 1163171 w 5345206"/>
                <a:gd name="connsiteY3" fmla="*/ 805216 h 1597901"/>
                <a:gd name="connsiteX4" fmla="*/ 1519518 w 5345206"/>
                <a:gd name="connsiteY4" fmla="*/ 1121222 h 1597901"/>
                <a:gd name="connsiteX5" fmla="*/ 2342819 w 5345206"/>
                <a:gd name="connsiteY5" fmla="*/ 160175 h 1597901"/>
                <a:gd name="connsiteX6" fmla="*/ 2774867 w 5345206"/>
                <a:gd name="connsiteY6" fmla="*/ 160175 h 1597901"/>
                <a:gd name="connsiteX7" fmla="*/ 3543300 w 5345206"/>
                <a:gd name="connsiteY7" fmla="*/ 1491016 h 1597901"/>
                <a:gd name="connsiteX8" fmla="*/ 4316506 w 5345206"/>
                <a:gd name="connsiteY8" fmla="*/ 771599 h 1597901"/>
                <a:gd name="connsiteX9" fmla="*/ 4619065 w 5345206"/>
                <a:gd name="connsiteY9" fmla="*/ 1114499 h 1597901"/>
                <a:gd name="connsiteX10" fmla="*/ 5056094 w 5345206"/>
                <a:gd name="connsiteY10" fmla="*/ 764875 h 1597901"/>
                <a:gd name="connsiteX11" fmla="*/ 5331759 w 5345206"/>
                <a:gd name="connsiteY11" fmla="*/ 1101052 h 1597901"/>
                <a:gd name="connsiteX12" fmla="*/ 5331759 w 5345206"/>
                <a:gd name="connsiteY12" fmla="*/ 1101052 h 1597901"/>
                <a:gd name="connsiteX13" fmla="*/ 5345206 w 5345206"/>
                <a:gd name="connsiteY13" fmla="*/ 1114499 h 1597901"/>
                <a:gd name="connsiteX0" fmla="*/ 0 w 5345206"/>
                <a:gd name="connsiteY0" fmla="*/ 1127946 h 1597901"/>
                <a:gd name="connsiteX1" fmla="*/ 410135 w 5345206"/>
                <a:gd name="connsiteY1" fmla="*/ 805216 h 1597901"/>
                <a:gd name="connsiteX2" fmla="*/ 753035 w 5345206"/>
                <a:gd name="connsiteY2" fmla="*/ 1134669 h 1597901"/>
                <a:gd name="connsiteX3" fmla="*/ 1163171 w 5345206"/>
                <a:gd name="connsiteY3" fmla="*/ 805216 h 1597901"/>
                <a:gd name="connsiteX4" fmla="*/ 1519518 w 5345206"/>
                <a:gd name="connsiteY4" fmla="*/ 1121222 h 1597901"/>
                <a:gd name="connsiteX5" fmla="*/ 2342819 w 5345206"/>
                <a:gd name="connsiteY5" fmla="*/ 160175 h 1597901"/>
                <a:gd name="connsiteX6" fmla="*/ 2774867 w 5345206"/>
                <a:gd name="connsiteY6" fmla="*/ 160175 h 1597901"/>
                <a:gd name="connsiteX7" fmla="*/ 3543300 w 5345206"/>
                <a:gd name="connsiteY7" fmla="*/ 1491016 h 1597901"/>
                <a:gd name="connsiteX8" fmla="*/ 4316506 w 5345206"/>
                <a:gd name="connsiteY8" fmla="*/ 771599 h 1597901"/>
                <a:gd name="connsiteX9" fmla="*/ 4619065 w 5345206"/>
                <a:gd name="connsiteY9" fmla="*/ 1114499 h 1597901"/>
                <a:gd name="connsiteX10" fmla="*/ 5056094 w 5345206"/>
                <a:gd name="connsiteY10" fmla="*/ 764875 h 1597901"/>
                <a:gd name="connsiteX11" fmla="*/ 5331759 w 5345206"/>
                <a:gd name="connsiteY11" fmla="*/ 1101052 h 1597901"/>
                <a:gd name="connsiteX12" fmla="*/ 5331759 w 5345206"/>
                <a:gd name="connsiteY12" fmla="*/ 1101052 h 1597901"/>
                <a:gd name="connsiteX13" fmla="*/ 5345206 w 5345206"/>
                <a:gd name="connsiteY13" fmla="*/ 1114499 h 1597901"/>
                <a:gd name="connsiteX0" fmla="*/ 0 w 5345206"/>
                <a:gd name="connsiteY0" fmla="*/ 1127946 h 1671349"/>
                <a:gd name="connsiteX1" fmla="*/ 410135 w 5345206"/>
                <a:gd name="connsiteY1" fmla="*/ 805216 h 1671349"/>
                <a:gd name="connsiteX2" fmla="*/ 753035 w 5345206"/>
                <a:gd name="connsiteY2" fmla="*/ 1134669 h 1671349"/>
                <a:gd name="connsiteX3" fmla="*/ 1163171 w 5345206"/>
                <a:gd name="connsiteY3" fmla="*/ 805216 h 1671349"/>
                <a:gd name="connsiteX4" fmla="*/ 1519518 w 5345206"/>
                <a:gd name="connsiteY4" fmla="*/ 1121222 h 1671349"/>
                <a:gd name="connsiteX5" fmla="*/ 2342819 w 5345206"/>
                <a:gd name="connsiteY5" fmla="*/ 160175 h 1671349"/>
                <a:gd name="connsiteX6" fmla="*/ 2774867 w 5345206"/>
                <a:gd name="connsiteY6" fmla="*/ 160175 h 1671349"/>
                <a:gd name="connsiteX7" fmla="*/ 3543300 w 5345206"/>
                <a:gd name="connsiteY7" fmla="*/ 1491016 h 1671349"/>
                <a:gd name="connsiteX8" fmla="*/ 4316506 w 5345206"/>
                <a:gd name="connsiteY8" fmla="*/ 771599 h 1671349"/>
                <a:gd name="connsiteX9" fmla="*/ 4619065 w 5345206"/>
                <a:gd name="connsiteY9" fmla="*/ 1114499 h 1671349"/>
                <a:gd name="connsiteX10" fmla="*/ 5056094 w 5345206"/>
                <a:gd name="connsiteY10" fmla="*/ 764875 h 1671349"/>
                <a:gd name="connsiteX11" fmla="*/ 5331759 w 5345206"/>
                <a:gd name="connsiteY11" fmla="*/ 1101052 h 1671349"/>
                <a:gd name="connsiteX12" fmla="*/ 5331759 w 5345206"/>
                <a:gd name="connsiteY12" fmla="*/ 1101052 h 1671349"/>
                <a:gd name="connsiteX13" fmla="*/ 5345206 w 5345206"/>
                <a:gd name="connsiteY13" fmla="*/ 1114499 h 1671349"/>
                <a:gd name="connsiteX0" fmla="*/ 0 w 5345206"/>
                <a:gd name="connsiteY0" fmla="*/ 1127946 h 1671349"/>
                <a:gd name="connsiteX1" fmla="*/ 410135 w 5345206"/>
                <a:gd name="connsiteY1" fmla="*/ 805216 h 1671349"/>
                <a:gd name="connsiteX2" fmla="*/ 753035 w 5345206"/>
                <a:gd name="connsiteY2" fmla="*/ 1134669 h 1671349"/>
                <a:gd name="connsiteX3" fmla="*/ 1163171 w 5345206"/>
                <a:gd name="connsiteY3" fmla="*/ 805216 h 1671349"/>
                <a:gd name="connsiteX4" fmla="*/ 1519518 w 5345206"/>
                <a:gd name="connsiteY4" fmla="*/ 1121222 h 1671349"/>
                <a:gd name="connsiteX5" fmla="*/ 2342819 w 5345206"/>
                <a:gd name="connsiteY5" fmla="*/ 160175 h 1671349"/>
                <a:gd name="connsiteX6" fmla="*/ 2774867 w 5345206"/>
                <a:gd name="connsiteY6" fmla="*/ 160175 h 1671349"/>
                <a:gd name="connsiteX7" fmla="*/ 3543300 w 5345206"/>
                <a:gd name="connsiteY7" fmla="*/ 1491016 h 1671349"/>
                <a:gd name="connsiteX8" fmla="*/ 4316506 w 5345206"/>
                <a:gd name="connsiteY8" fmla="*/ 771599 h 1671349"/>
                <a:gd name="connsiteX9" fmla="*/ 4619065 w 5345206"/>
                <a:gd name="connsiteY9" fmla="*/ 1114499 h 1671349"/>
                <a:gd name="connsiteX10" fmla="*/ 5056094 w 5345206"/>
                <a:gd name="connsiteY10" fmla="*/ 764875 h 1671349"/>
                <a:gd name="connsiteX11" fmla="*/ 5331759 w 5345206"/>
                <a:gd name="connsiteY11" fmla="*/ 1101052 h 1671349"/>
                <a:gd name="connsiteX12" fmla="*/ 5331759 w 5345206"/>
                <a:gd name="connsiteY12" fmla="*/ 1101052 h 1671349"/>
                <a:gd name="connsiteX13" fmla="*/ 5345206 w 5345206"/>
                <a:gd name="connsiteY13" fmla="*/ 1114499 h 1671349"/>
                <a:gd name="connsiteX0" fmla="*/ 0 w 5345206"/>
                <a:gd name="connsiteY0" fmla="*/ 1115944 h 1731355"/>
                <a:gd name="connsiteX1" fmla="*/ 410135 w 5345206"/>
                <a:gd name="connsiteY1" fmla="*/ 793214 h 1731355"/>
                <a:gd name="connsiteX2" fmla="*/ 753035 w 5345206"/>
                <a:gd name="connsiteY2" fmla="*/ 1122667 h 1731355"/>
                <a:gd name="connsiteX3" fmla="*/ 1163171 w 5345206"/>
                <a:gd name="connsiteY3" fmla="*/ 793214 h 1731355"/>
                <a:gd name="connsiteX4" fmla="*/ 1519518 w 5345206"/>
                <a:gd name="connsiteY4" fmla="*/ 1109220 h 1731355"/>
                <a:gd name="connsiteX5" fmla="*/ 2342819 w 5345206"/>
                <a:gd name="connsiteY5" fmla="*/ 148173 h 1731355"/>
                <a:gd name="connsiteX6" fmla="*/ 2774867 w 5345206"/>
                <a:gd name="connsiteY6" fmla="*/ 220181 h 1731355"/>
                <a:gd name="connsiteX7" fmla="*/ 3543300 w 5345206"/>
                <a:gd name="connsiteY7" fmla="*/ 1479014 h 1731355"/>
                <a:gd name="connsiteX8" fmla="*/ 4316506 w 5345206"/>
                <a:gd name="connsiteY8" fmla="*/ 759597 h 1731355"/>
                <a:gd name="connsiteX9" fmla="*/ 4619065 w 5345206"/>
                <a:gd name="connsiteY9" fmla="*/ 1102497 h 1731355"/>
                <a:gd name="connsiteX10" fmla="*/ 5056094 w 5345206"/>
                <a:gd name="connsiteY10" fmla="*/ 752873 h 1731355"/>
                <a:gd name="connsiteX11" fmla="*/ 5331759 w 5345206"/>
                <a:gd name="connsiteY11" fmla="*/ 1089050 h 1731355"/>
                <a:gd name="connsiteX12" fmla="*/ 5331759 w 5345206"/>
                <a:gd name="connsiteY12" fmla="*/ 1089050 h 1731355"/>
                <a:gd name="connsiteX13" fmla="*/ 5345206 w 5345206"/>
                <a:gd name="connsiteY13" fmla="*/ 1102497 h 1731355"/>
                <a:gd name="connsiteX0" fmla="*/ 0 w 5345206"/>
                <a:gd name="connsiteY0" fmla="*/ 1115944 h 1731355"/>
                <a:gd name="connsiteX1" fmla="*/ 410135 w 5345206"/>
                <a:gd name="connsiteY1" fmla="*/ 793214 h 1731355"/>
                <a:gd name="connsiteX2" fmla="*/ 753035 w 5345206"/>
                <a:gd name="connsiteY2" fmla="*/ 1122667 h 1731355"/>
                <a:gd name="connsiteX3" fmla="*/ 1163171 w 5345206"/>
                <a:gd name="connsiteY3" fmla="*/ 793214 h 1731355"/>
                <a:gd name="connsiteX4" fmla="*/ 1519518 w 5345206"/>
                <a:gd name="connsiteY4" fmla="*/ 1109220 h 1731355"/>
                <a:gd name="connsiteX5" fmla="*/ 2342819 w 5345206"/>
                <a:gd name="connsiteY5" fmla="*/ 148173 h 1731355"/>
                <a:gd name="connsiteX6" fmla="*/ 2774867 w 5345206"/>
                <a:gd name="connsiteY6" fmla="*/ 220181 h 1731355"/>
                <a:gd name="connsiteX7" fmla="*/ 3543300 w 5345206"/>
                <a:gd name="connsiteY7" fmla="*/ 1479014 h 1731355"/>
                <a:gd name="connsiteX8" fmla="*/ 4316506 w 5345206"/>
                <a:gd name="connsiteY8" fmla="*/ 759597 h 1731355"/>
                <a:gd name="connsiteX9" fmla="*/ 4619065 w 5345206"/>
                <a:gd name="connsiteY9" fmla="*/ 1102497 h 1731355"/>
                <a:gd name="connsiteX10" fmla="*/ 5056094 w 5345206"/>
                <a:gd name="connsiteY10" fmla="*/ 752873 h 1731355"/>
                <a:gd name="connsiteX11" fmla="*/ 5331759 w 5345206"/>
                <a:gd name="connsiteY11" fmla="*/ 1089050 h 1731355"/>
                <a:gd name="connsiteX12" fmla="*/ 5331759 w 5345206"/>
                <a:gd name="connsiteY12" fmla="*/ 1089050 h 1731355"/>
                <a:gd name="connsiteX13" fmla="*/ 5345206 w 5345206"/>
                <a:gd name="connsiteY13" fmla="*/ 1102497 h 1731355"/>
                <a:gd name="connsiteX0" fmla="*/ 0 w 5345206"/>
                <a:gd name="connsiteY0" fmla="*/ 1115944 h 1585899"/>
                <a:gd name="connsiteX1" fmla="*/ 410135 w 5345206"/>
                <a:gd name="connsiteY1" fmla="*/ 793214 h 1585899"/>
                <a:gd name="connsiteX2" fmla="*/ 753035 w 5345206"/>
                <a:gd name="connsiteY2" fmla="*/ 1122667 h 1585899"/>
                <a:gd name="connsiteX3" fmla="*/ 1163171 w 5345206"/>
                <a:gd name="connsiteY3" fmla="*/ 793214 h 1585899"/>
                <a:gd name="connsiteX4" fmla="*/ 1519518 w 5345206"/>
                <a:gd name="connsiteY4" fmla="*/ 1109220 h 1585899"/>
                <a:gd name="connsiteX5" fmla="*/ 2342819 w 5345206"/>
                <a:gd name="connsiteY5" fmla="*/ 148173 h 1585899"/>
                <a:gd name="connsiteX6" fmla="*/ 2774867 w 5345206"/>
                <a:gd name="connsiteY6" fmla="*/ 220181 h 1585899"/>
                <a:gd name="connsiteX7" fmla="*/ 3543300 w 5345206"/>
                <a:gd name="connsiteY7" fmla="*/ 1479014 h 1585899"/>
                <a:gd name="connsiteX8" fmla="*/ 4316506 w 5345206"/>
                <a:gd name="connsiteY8" fmla="*/ 759597 h 1585899"/>
                <a:gd name="connsiteX9" fmla="*/ 4619065 w 5345206"/>
                <a:gd name="connsiteY9" fmla="*/ 1102497 h 1585899"/>
                <a:gd name="connsiteX10" fmla="*/ 5056094 w 5345206"/>
                <a:gd name="connsiteY10" fmla="*/ 752873 h 1585899"/>
                <a:gd name="connsiteX11" fmla="*/ 5331759 w 5345206"/>
                <a:gd name="connsiteY11" fmla="*/ 1089050 h 1585899"/>
                <a:gd name="connsiteX12" fmla="*/ 5331759 w 5345206"/>
                <a:gd name="connsiteY12" fmla="*/ 1089050 h 1585899"/>
                <a:gd name="connsiteX13" fmla="*/ 5345206 w 5345206"/>
                <a:gd name="connsiteY13" fmla="*/ 1102497 h 1585899"/>
                <a:gd name="connsiteX0" fmla="*/ 0 w 5345206"/>
                <a:gd name="connsiteY0" fmla="*/ 1115944 h 1490027"/>
                <a:gd name="connsiteX1" fmla="*/ 410135 w 5345206"/>
                <a:gd name="connsiteY1" fmla="*/ 793214 h 1490027"/>
                <a:gd name="connsiteX2" fmla="*/ 753035 w 5345206"/>
                <a:gd name="connsiteY2" fmla="*/ 1122667 h 1490027"/>
                <a:gd name="connsiteX3" fmla="*/ 1163171 w 5345206"/>
                <a:gd name="connsiteY3" fmla="*/ 793214 h 1490027"/>
                <a:gd name="connsiteX4" fmla="*/ 1519518 w 5345206"/>
                <a:gd name="connsiteY4" fmla="*/ 1109220 h 1490027"/>
                <a:gd name="connsiteX5" fmla="*/ 2342819 w 5345206"/>
                <a:gd name="connsiteY5" fmla="*/ 148173 h 1490027"/>
                <a:gd name="connsiteX6" fmla="*/ 2774867 w 5345206"/>
                <a:gd name="connsiteY6" fmla="*/ 220181 h 1490027"/>
                <a:gd name="connsiteX7" fmla="*/ 3543300 w 5345206"/>
                <a:gd name="connsiteY7" fmla="*/ 1479014 h 1490027"/>
                <a:gd name="connsiteX8" fmla="*/ 4316506 w 5345206"/>
                <a:gd name="connsiteY8" fmla="*/ 759597 h 1490027"/>
                <a:gd name="connsiteX9" fmla="*/ 4619065 w 5345206"/>
                <a:gd name="connsiteY9" fmla="*/ 1102497 h 1490027"/>
                <a:gd name="connsiteX10" fmla="*/ 5056094 w 5345206"/>
                <a:gd name="connsiteY10" fmla="*/ 752873 h 1490027"/>
                <a:gd name="connsiteX11" fmla="*/ 5331759 w 5345206"/>
                <a:gd name="connsiteY11" fmla="*/ 1089050 h 1490027"/>
                <a:gd name="connsiteX12" fmla="*/ 5331759 w 5345206"/>
                <a:gd name="connsiteY12" fmla="*/ 1089050 h 1490027"/>
                <a:gd name="connsiteX13" fmla="*/ 5345206 w 5345206"/>
                <a:gd name="connsiteY13" fmla="*/ 1102497 h 1490027"/>
                <a:gd name="connsiteX0" fmla="*/ 0 w 5345206"/>
                <a:gd name="connsiteY0" fmla="*/ 1117930 h 1492013"/>
                <a:gd name="connsiteX1" fmla="*/ 410135 w 5345206"/>
                <a:gd name="connsiteY1" fmla="*/ 795200 h 1492013"/>
                <a:gd name="connsiteX2" fmla="*/ 753035 w 5345206"/>
                <a:gd name="connsiteY2" fmla="*/ 1124653 h 1492013"/>
                <a:gd name="connsiteX3" fmla="*/ 1163171 w 5345206"/>
                <a:gd name="connsiteY3" fmla="*/ 795200 h 1492013"/>
                <a:gd name="connsiteX4" fmla="*/ 1519518 w 5345206"/>
                <a:gd name="connsiteY4" fmla="*/ 1111206 h 1492013"/>
                <a:gd name="connsiteX5" fmla="*/ 2342819 w 5345206"/>
                <a:gd name="connsiteY5" fmla="*/ 150159 h 1492013"/>
                <a:gd name="connsiteX6" fmla="*/ 2790265 w 5345206"/>
                <a:gd name="connsiteY6" fmla="*/ 210253 h 1492013"/>
                <a:gd name="connsiteX7" fmla="*/ 3543300 w 5345206"/>
                <a:gd name="connsiteY7" fmla="*/ 1481000 h 1492013"/>
                <a:gd name="connsiteX8" fmla="*/ 4316506 w 5345206"/>
                <a:gd name="connsiteY8" fmla="*/ 761583 h 1492013"/>
                <a:gd name="connsiteX9" fmla="*/ 4619065 w 5345206"/>
                <a:gd name="connsiteY9" fmla="*/ 1104483 h 1492013"/>
                <a:gd name="connsiteX10" fmla="*/ 5056094 w 5345206"/>
                <a:gd name="connsiteY10" fmla="*/ 754859 h 1492013"/>
                <a:gd name="connsiteX11" fmla="*/ 5331759 w 5345206"/>
                <a:gd name="connsiteY11" fmla="*/ 1091036 h 1492013"/>
                <a:gd name="connsiteX12" fmla="*/ 5331759 w 5345206"/>
                <a:gd name="connsiteY12" fmla="*/ 1091036 h 1492013"/>
                <a:gd name="connsiteX13" fmla="*/ 5345206 w 5345206"/>
                <a:gd name="connsiteY13" fmla="*/ 1104483 h 1492013"/>
                <a:gd name="connsiteX0" fmla="*/ 0 w 5345206"/>
                <a:gd name="connsiteY0" fmla="*/ 1117930 h 1492013"/>
                <a:gd name="connsiteX1" fmla="*/ 410135 w 5345206"/>
                <a:gd name="connsiteY1" fmla="*/ 795200 h 1492013"/>
                <a:gd name="connsiteX2" fmla="*/ 753035 w 5345206"/>
                <a:gd name="connsiteY2" fmla="*/ 1124653 h 1492013"/>
                <a:gd name="connsiteX3" fmla="*/ 1163171 w 5345206"/>
                <a:gd name="connsiteY3" fmla="*/ 795200 h 1492013"/>
                <a:gd name="connsiteX4" fmla="*/ 1519518 w 5345206"/>
                <a:gd name="connsiteY4" fmla="*/ 1111206 h 1492013"/>
                <a:gd name="connsiteX5" fmla="*/ 2342819 w 5345206"/>
                <a:gd name="connsiteY5" fmla="*/ 150159 h 1492013"/>
                <a:gd name="connsiteX6" fmla="*/ 2790265 w 5345206"/>
                <a:gd name="connsiteY6" fmla="*/ 210253 h 1492013"/>
                <a:gd name="connsiteX7" fmla="*/ 3543300 w 5345206"/>
                <a:gd name="connsiteY7" fmla="*/ 1481000 h 1492013"/>
                <a:gd name="connsiteX8" fmla="*/ 4359043 w 5345206"/>
                <a:gd name="connsiteY8" fmla="*/ 726223 h 1492013"/>
                <a:gd name="connsiteX9" fmla="*/ 4619065 w 5345206"/>
                <a:gd name="connsiteY9" fmla="*/ 1104483 h 1492013"/>
                <a:gd name="connsiteX10" fmla="*/ 5056094 w 5345206"/>
                <a:gd name="connsiteY10" fmla="*/ 754859 h 1492013"/>
                <a:gd name="connsiteX11" fmla="*/ 5331759 w 5345206"/>
                <a:gd name="connsiteY11" fmla="*/ 1091036 h 1492013"/>
                <a:gd name="connsiteX12" fmla="*/ 5331759 w 5345206"/>
                <a:gd name="connsiteY12" fmla="*/ 1091036 h 1492013"/>
                <a:gd name="connsiteX13" fmla="*/ 5345206 w 5345206"/>
                <a:gd name="connsiteY13" fmla="*/ 1104483 h 1492013"/>
                <a:gd name="connsiteX0" fmla="*/ 0 w 5345206"/>
                <a:gd name="connsiteY0" fmla="*/ 1117930 h 1492013"/>
                <a:gd name="connsiteX1" fmla="*/ 410135 w 5345206"/>
                <a:gd name="connsiteY1" fmla="*/ 795200 h 1492013"/>
                <a:gd name="connsiteX2" fmla="*/ 753035 w 5345206"/>
                <a:gd name="connsiteY2" fmla="*/ 1124653 h 1492013"/>
                <a:gd name="connsiteX3" fmla="*/ 1163171 w 5345206"/>
                <a:gd name="connsiteY3" fmla="*/ 795200 h 1492013"/>
                <a:gd name="connsiteX4" fmla="*/ 1519518 w 5345206"/>
                <a:gd name="connsiteY4" fmla="*/ 1111206 h 1492013"/>
                <a:gd name="connsiteX5" fmla="*/ 2342819 w 5345206"/>
                <a:gd name="connsiteY5" fmla="*/ 150159 h 1492013"/>
                <a:gd name="connsiteX6" fmla="*/ 2790265 w 5345206"/>
                <a:gd name="connsiteY6" fmla="*/ 210253 h 1492013"/>
                <a:gd name="connsiteX7" fmla="*/ 3543300 w 5345206"/>
                <a:gd name="connsiteY7" fmla="*/ 1481000 h 1492013"/>
                <a:gd name="connsiteX8" fmla="*/ 4359043 w 5345206"/>
                <a:gd name="connsiteY8" fmla="*/ 726223 h 1492013"/>
                <a:gd name="connsiteX9" fmla="*/ 4619065 w 5345206"/>
                <a:gd name="connsiteY9" fmla="*/ 1104483 h 1492013"/>
                <a:gd name="connsiteX10" fmla="*/ 5056094 w 5345206"/>
                <a:gd name="connsiteY10" fmla="*/ 754859 h 1492013"/>
                <a:gd name="connsiteX11" fmla="*/ 5331759 w 5345206"/>
                <a:gd name="connsiteY11" fmla="*/ 1091036 h 1492013"/>
                <a:gd name="connsiteX12" fmla="*/ 5331759 w 5345206"/>
                <a:gd name="connsiteY12" fmla="*/ 1091036 h 1492013"/>
                <a:gd name="connsiteX13" fmla="*/ 5345206 w 5345206"/>
                <a:gd name="connsiteY13" fmla="*/ 1104483 h 1492013"/>
                <a:gd name="connsiteX0" fmla="*/ 0 w 5345206"/>
                <a:gd name="connsiteY0" fmla="*/ 1117930 h 1492013"/>
                <a:gd name="connsiteX1" fmla="*/ 410135 w 5345206"/>
                <a:gd name="connsiteY1" fmla="*/ 795200 h 1492013"/>
                <a:gd name="connsiteX2" fmla="*/ 753035 w 5345206"/>
                <a:gd name="connsiteY2" fmla="*/ 1124653 h 1492013"/>
                <a:gd name="connsiteX3" fmla="*/ 1163171 w 5345206"/>
                <a:gd name="connsiteY3" fmla="*/ 795200 h 1492013"/>
                <a:gd name="connsiteX4" fmla="*/ 1519518 w 5345206"/>
                <a:gd name="connsiteY4" fmla="*/ 1111206 h 1492013"/>
                <a:gd name="connsiteX5" fmla="*/ 2342819 w 5345206"/>
                <a:gd name="connsiteY5" fmla="*/ 150159 h 1492013"/>
                <a:gd name="connsiteX6" fmla="*/ 2790265 w 5345206"/>
                <a:gd name="connsiteY6" fmla="*/ 210253 h 1492013"/>
                <a:gd name="connsiteX7" fmla="*/ 3543300 w 5345206"/>
                <a:gd name="connsiteY7" fmla="*/ 1481000 h 1492013"/>
                <a:gd name="connsiteX8" fmla="*/ 4359043 w 5345206"/>
                <a:gd name="connsiteY8" fmla="*/ 726223 h 1492013"/>
                <a:gd name="connsiteX9" fmla="*/ 4619065 w 5345206"/>
                <a:gd name="connsiteY9" fmla="*/ 1104483 h 1492013"/>
                <a:gd name="connsiteX10" fmla="*/ 5056094 w 5345206"/>
                <a:gd name="connsiteY10" fmla="*/ 754859 h 1492013"/>
                <a:gd name="connsiteX11" fmla="*/ 5331759 w 5345206"/>
                <a:gd name="connsiteY11" fmla="*/ 1091036 h 1492013"/>
                <a:gd name="connsiteX12" fmla="*/ 5331759 w 5345206"/>
                <a:gd name="connsiteY12" fmla="*/ 1091036 h 1492013"/>
                <a:gd name="connsiteX13" fmla="*/ 5345206 w 5345206"/>
                <a:gd name="connsiteY13" fmla="*/ 1104483 h 1492013"/>
                <a:gd name="connsiteX0" fmla="*/ 0 w 5345206"/>
                <a:gd name="connsiteY0" fmla="*/ 1117930 h 1492013"/>
                <a:gd name="connsiteX1" fmla="*/ 410135 w 5345206"/>
                <a:gd name="connsiteY1" fmla="*/ 795200 h 1492013"/>
                <a:gd name="connsiteX2" fmla="*/ 753035 w 5345206"/>
                <a:gd name="connsiteY2" fmla="*/ 1124653 h 1492013"/>
                <a:gd name="connsiteX3" fmla="*/ 1163171 w 5345206"/>
                <a:gd name="connsiteY3" fmla="*/ 795200 h 1492013"/>
                <a:gd name="connsiteX4" fmla="*/ 1519518 w 5345206"/>
                <a:gd name="connsiteY4" fmla="*/ 1111206 h 1492013"/>
                <a:gd name="connsiteX5" fmla="*/ 2342819 w 5345206"/>
                <a:gd name="connsiteY5" fmla="*/ 150159 h 1492013"/>
                <a:gd name="connsiteX6" fmla="*/ 2790265 w 5345206"/>
                <a:gd name="connsiteY6" fmla="*/ 210253 h 1492013"/>
                <a:gd name="connsiteX7" fmla="*/ 3543300 w 5345206"/>
                <a:gd name="connsiteY7" fmla="*/ 1481000 h 1492013"/>
                <a:gd name="connsiteX8" fmla="*/ 4359043 w 5345206"/>
                <a:gd name="connsiteY8" fmla="*/ 726223 h 1492013"/>
                <a:gd name="connsiteX9" fmla="*/ 4619065 w 5345206"/>
                <a:gd name="connsiteY9" fmla="*/ 1104483 h 1492013"/>
                <a:gd name="connsiteX10" fmla="*/ 5007115 w 5345206"/>
                <a:gd name="connsiteY10" fmla="*/ 726223 h 1492013"/>
                <a:gd name="connsiteX11" fmla="*/ 5331759 w 5345206"/>
                <a:gd name="connsiteY11" fmla="*/ 1091036 h 1492013"/>
                <a:gd name="connsiteX12" fmla="*/ 5331759 w 5345206"/>
                <a:gd name="connsiteY12" fmla="*/ 1091036 h 1492013"/>
                <a:gd name="connsiteX13" fmla="*/ 5345206 w 5345206"/>
                <a:gd name="connsiteY13" fmla="*/ 1104483 h 1492013"/>
                <a:gd name="connsiteX0" fmla="*/ 0 w 5345206"/>
                <a:gd name="connsiteY0" fmla="*/ 1117930 h 1492013"/>
                <a:gd name="connsiteX1" fmla="*/ 410135 w 5345206"/>
                <a:gd name="connsiteY1" fmla="*/ 795200 h 1492013"/>
                <a:gd name="connsiteX2" fmla="*/ 753035 w 5345206"/>
                <a:gd name="connsiteY2" fmla="*/ 1124653 h 1492013"/>
                <a:gd name="connsiteX3" fmla="*/ 1163171 w 5345206"/>
                <a:gd name="connsiteY3" fmla="*/ 795200 h 1492013"/>
                <a:gd name="connsiteX4" fmla="*/ 1519518 w 5345206"/>
                <a:gd name="connsiteY4" fmla="*/ 1111206 h 1492013"/>
                <a:gd name="connsiteX5" fmla="*/ 2342819 w 5345206"/>
                <a:gd name="connsiteY5" fmla="*/ 150159 h 1492013"/>
                <a:gd name="connsiteX6" fmla="*/ 2790265 w 5345206"/>
                <a:gd name="connsiteY6" fmla="*/ 210253 h 1492013"/>
                <a:gd name="connsiteX7" fmla="*/ 3543300 w 5345206"/>
                <a:gd name="connsiteY7" fmla="*/ 1481000 h 1492013"/>
                <a:gd name="connsiteX8" fmla="*/ 4359043 w 5345206"/>
                <a:gd name="connsiteY8" fmla="*/ 726223 h 1492013"/>
                <a:gd name="connsiteX9" fmla="*/ 4619065 w 5345206"/>
                <a:gd name="connsiteY9" fmla="*/ 1104483 h 1492013"/>
                <a:gd name="connsiteX10" fmla="*/ 5007115 w 5345206"/>
                <a:gd name="connsiteY10" fmla="*/ 726223 h 1492013"/>
                <a:gd name="connsiteX11" fmla="*/ 5331759 w 5345206"/>
                <a:gd name="connsiteY11" fmla="*/ 1091036 h 1492013"/>
                <a:gd name="connsiteX12" fmla="*/ 5331759 w 5345206"/>
                <a:gd name="connsiteY12" fmla="*/ 1091036 h 1492013"/>
                <a:gd name="connsiteX13" fmla="*/ 5345206 w 5345206"/>
                <a:gd name="connsiteY13" fmla="*/ 1104483 h 1492013"/>
                <a:gd name="connsiteX0" fmla="*/ 0 w 5345206"/>
                <a:gd name="connsiteY0" fmla="*/ 1114313 h 1488396"/>
                <a:gd name="connsiteX1" fmla="*/ 410135 w 5345206"/>
                <a:gd name="connsiteY1" fmla="*/ 791583 h 1488396"/>
                <a:gd name="connsiteX2" fmla="*/ 753035 w 5345206"/>
                <a:gd name="connsiteY2" fmla="*/ 1121036 h 1488396"/>
                <a:gd name="connsiteX3" fmla="*/ 1163171 w 5345206"/>
                <a:gd name="connsiteY3" fmla="*/ 791583 h 1488396"/>
                <a:gd name="connsiteX4" fmla="*/ 1519518 w 5345206"/>
                <a:gd name="connsiteY4" fmla="*/ 1107589 h 1488396"/>
                <a:gd name="connsiteX5" fmla="*/ 2342819 w 5345206"/>
                <a:gd name="connsiteY5" fmla="*/ 146542 h 1488396"/>
                <a:gd name="connsiteX6" fmla="*/ 2698086 w 5345206"/>
                <a:gd name="connsiteY6" fmla="*/ 228340 h 1488396"/>
                <a:gd name="connsiteX7" fmla="*/ 3543300 w 5345206"/>
                <a:gd name="connsiteY7" fmla="*/ 1477383 h 1488396"/>
                <a:gd name="connsiteX8" fmla="*/ 4359043 w 5345206"/>
                <a:gd name="connsiteY8" fmla="*/ 722606 h 1488396"/>
                <a:gd name="connsiteX9" fmla="*/ 4619065 w 5345206"/>
                <a:gd name="connsiteY9" fmla="*/ 1100866 h 1488396"/>
                <a:gd name="connsiteX10" fmla="*/ 5007115 w 5345206"/>
                <a:gd name="connsiteY10" fmla="*/ 722606 h 1488396"/>
                <a:gd name="connsiteX11" fmla="*/ 5331759 w 5345206"/>
                <a:gd name="connsiteY11" fmla="*/ 1087419 h 1488396"/>
                <a:gd name="connsiteX12" fmla="*/ 5331759 w 5345206"/>
                <a:gd name="connsiteY12" fmla="*/ 1087419 h 1488396"/>
                <a:gd name="connsiteX13" fmla="*/ 5345206 w 5345206"/>
                <a:gd name="connsiteY13" fmla="*/ 1100866 h 1488396"/>
                <a:gd name="connsiteX0" fmla="*/ 0 w 5345206"/>
                <a:gd name="connsiteY0" fmla="*/ 1114313 h 1488396"/>
                <a:gd name="connsiteX1" fmla="*/ 410135 w 5345206"/>
                <a:gd name="connsiteY1" fmla="*/ 791583 h 1488396"/>
                <a:gd name="connsiteX2" fmla="*/ 753035 w 5345206"/>
                <a:gd name="connsiteY2" fmla="*/ 1121036 h 1488396"/>
                <a:gd name="connsiteX3" fmla="*/ 1163171 w 5345206"/>
                <a:gd name="connsiteY3" fmla="*/ 791583 h 1488396"/>
                <a:gd name="connsiteX4" fmla="*/ 1519518 w 5345206"/>
                <a:gd name="connsiteY4" fmla="*/ 1107589 h 1488396"/>
                <a:gd name="connsiteX5" fmla="*/ 2342819 w 5345206"/>
                <a:gd name="connsiteY5" fmla="*/ 146542 h 1488396"/>
                <a:gd name="connsiteX6" fmla="*/ 2698086 w 5345206"/>
                <a:gd name="connsiteY6" fmla="*/ 228340 h 1488396"/>
                <a:gd name="connsiteX7" fmla="*/ 3543300 w 5345206"/>
                <a:gd name="connsiteY7" fmla="*/ 1477383 h 1488396"/>
                <a:gd name="connsiteX8" fmla="*/ 4431051 w 5345206"/>
                <a:gd name="connsiteY8" fmla="*/ 722605 h 1488396"/>
                <a:gd name="connsiteX9" fmla="*/ 4619065 w 5345206"/>
                <a:gd name="connsiteY9" fmla="*/ 1100866 h 1488396"/>
                <a:gd name="connsiteX10" fmla="*/ 5007115 w 5345206"/>
                <a:gd name="connsiteY10" fmla="*/ 722606 h 1488396"/>
                <a:gd name="connsiteX11" fmla="*/ 5331759 w 5345206"/>
                <a:gd name="connsiteY11" fmla="*/ 1087419 h 1488396"/>
                <a:gd name="connsiteX12" fmla="*/ 5331759 w 5345206"/>
                <a:gd name="connsiteY12" fmla="*/ 1087419 h 1488396"/>
                <a:gd name="connsiteX13" fmla="*/ 5345206 w 5345206"/>
                <a:gd name="connsiteY13" fmla="*/ 1100866 h 1488396"/>
                <a:gd name="connsiteX0" fmla="*/ 0 w 5345206"/>
                <a:gd name="connsiteY0" fmla="*/ 1114313 h 1488396"/>
                <a:gd name="connsiteX1" fmla="*/ 410135 w 5345206"/>
                <a:gd name="connsiteY1" fmla="*/ 791583 h 1488396"/>
                <a:gd name="connsiteX2" fmla="*/ 753035 w 5345206"/>
                <a:gd name="connsiteY2" fmla="*/ 1121036 h 1488396"/>
                <a:gd name="connsiteX3" fmla="*/ 1163171 w 5345206"/>
                <a:gd name="connsiteY3" fmla="*/ 791583 h 1488396"/>
                <a:gd name="connsiteX4" fmla="*/ 1519518 w 5345206"/>
                <a:gd name="connsiteY4" fmla="*/ 1107589 h 1488396"/>
                <a:gd name="connsiteX5" fmla="*/ 2342819 w 5345206"/>
                <a:gd name="connsiteY5" fmla="*/ 146542 h 1488396"/>
                <a:gd name="connsiteX6" fmla="*/ 2698086 w 5345206"/>
                <a:gd name="connsiteY6" fmla="*/ 228340 h 1488396"/>
                <a:gd name="connsiteX7" fmla="*/ 3543300 w 5345206"/>
                <a:gd name="connsiteY7" fmla="*/ 1477383 h 1488396"/>
                <a:gd name="connsiteX8" fmla="*/ 4431051 w 5345206"/>
                <a:gd name="connsiteY8" fmla="*/ 722605 h 1488396"/>
                <a:gd name="connsiteX9" fmla="*/ 4719083 w 5345206"/>
                <a:gd name="connsiteY9" fmla="*/ 1154653 h 1488396"/>
                <a:gd name="connsiteX10" fmla="*/ 5007115 w 5345206"/>
                <a:gd name="connsiteY10" fmla="*/ 722606 h 1488396"/>
                <a:gd name="connsiteX11" fmla="*/ 5331759 w 5345206"/>
                <a:gd name="connsiteY11" fmla="*/ 1087419 h 1488396"/>
                <a:gd name="connsiteX12" fmla="*/ 5331759 w 5345206"/>
                <a:gd name="connsiteY12" fmla="*/ 1087419 h 1488396"/>
                <a:gd name="connsiteX13" fmla="*/ 5345206 w 5345206"/>
                <a:gd name="connsiteY13" fmla="*/ 1100866 h 1488396"/>
                <a:gd name="connsiteX0" fmla="*/ 0 w 5345206"/>
                <a:gd name="connsiteY0" fmla="*/ 1114313 h 1488396"/>
                <a:gd name="connsiteX1" fmla="*/ 410135 w 5345206"/>
                <a:gd name="connsiteY1" fmla="*/ 791583 h 1488396"/>
                <a:gd name="connsiteX2" fmla="*/ 753035 w 5345206"/>
                <a:gd name="connsiteY2" fmla="*/ 1121036 h 1488396"/>
                <a:gd name="connsiteX3" fmla="*/ 1163171 w 5345206"/>
                <a:gd name="connsiteY3" fmla="*/ 791583 h 1488396"/>
                <a:gd name="connsiteX4" fmla="*/ 1519518 w 5345206"/>
                <a:gd name="connsiteY4" fmla="*/ 1107589 h 1488396"/>
                <a:gd name="connsiteX5" fmla="*/ 2342819 w 5345206"/>
                <a:gd name="connsiteY5" fmla="*/ 146542 h 1488396"/>
                <a:gd name="connsiteX6" fmla="*/ 2698086 w 5345206"/>
                <a:gd name="connsiteY6" fmla="*/ 228340 h 1488396"/>
                <a:gd name="connsiteX7" fmla="*/ 3543300 w 5345206"/>
                <a:gd name="connsiteY7" fmla="*/ 1477383 h 1488396"/>
                <a:gd name="connsiteX8" fmla="*/ 4431051 w 5345206"/>
                <a:gd name="connsiteY8" fmla="*/ 722605 h 1488396"/>
                <a:gd name="connsiteX9" fmla="*/ 4719083 w 5345206"/>
                <a:gd name="connsiteY9" fmla="*/ 1082645 h 1488396"/>
                <a:gd name="connsiteX10" fmla="*/ 5007115 w 5345206"/>
                <a:gd name="connsiteY10" fmla="*/ 722606 h 1488396"/>
                <a:gd name="connsiteX11" fmla="*/ 5331759 w 5345206"/>
                <a:gd name="connsiteY11" fmla="*/ 1087419 h 1488396"/>
                <a:gd name="connsiteX12" fmla="*/ 5331759 w 5345206"/>
                <a:gd name="connsiteY12" fmla="*/ 1087419 h 1488396"/>
                <a:gd name="connsiteX13" fmla="*/ 5345206 w 5345206"/>
                <a:gd name="connsiteY13" fmla="*/ 1100866 h 1488396"/>
                <a:gd name="connsiteX0" fmla="*/ 0 w 5345206"/>
                <a:gd name="connsiteY0" fmla="*/ 1114313 h 1488396"/>
                <a:gd name="connsiteX1" fmla="*/ 410135 w 5345206"/>
                <a:gd name="connsiteY1" fmla="*/ 791583 h 1488396"/>
                <a:gd name="connsiteX2" fmla="*/ 753035 w 5345206"/>
                <a:gd name="connsiteY2" fmla="*/ 1121036 h 1488396"/>
                <a:gd name="connsiteX3" fmla="*/ 1163171 w 5345206"/>
                <a:gd name="connsiteY3" fmla="*/ 791583 h 1488396"/>
                <a:gd name="connsiteX4" fmla="*/ 1519518 w 5345206"/>
                <a:gd name="connsiteY4" fmla="*/ 1107589 h 1488396"/>
                <a:gd name="connsiteX5" fmla="*/ 2342819 w 5345206"/>
                <a:gd name="connsiteY5" fmla="*/ 146542 h 1488396"/>
                <a:gd name="connsiteX6" fmla="*/ 2698086 w 5345206"/>
                <a:gd name="connsiteY6" fmla="*/ 228340 h 1488396"/>
                <a:gd name="connsiteX7" fmla="*/ 3543300 w 5345206"/>
                <a:gd name="connsiteY7" fmla="*/ 1477383 h 1488396"/>
                <a:gd name="connsiteX8" fmla="*/ 4431051 w 5345206"/>
                <a:gd name="connsiteY8" fmla="*/ 722605 h 1488396"/>
                <a:gd name="connsiteX9" fmla="*/ 4719083 w 5345206"/>
                <a:gd name="connsiteY9" fmla="*/ 1082645 h 1488396"/>
                <a:gd name="connsiteX10" fmla="*/ 5079123 w 5345206"/>
                <a:gd name="connsiteY10" fmla="*/ 722605 h 1488396"/>
                <a:gd name="connsiteX11" fmla="*/ 5331759 w 5345206"/>
                <a:gd name="connsiteY11" fmla="*/ 1087419 h 1488396"/>
                <a:gd name="connsiteX12" fmla="*/ 5331759 w 5345206"/>
                <a:gd name="connsiteY12" fmla="*/ 1087419 h 1488396"/>
                <a:gd name="connsiteX13" fmla="*/ 5345206 w 5345206"/>
                <a:gd name="connsiteY13" fmla="*/ 1100866 h 1488396"/>
                <a:gd name="connsiteX0" fmla="*/ 0 w 5345206"/>
                <a:gd name="connsiteY0" fmla="*/ 1114313 h 1518015"/>
                <a:gd name="connsiteX1" fmla="*/ 410135 w 5345206"/>
                <a:gd name="connsiteY1" fmla="*/ 791583 h 1518015"/>
                <a:gd name="connsiteX2" fmla="*/ 753035 w 5345206"/>
                <a:gd name="connsiteY2" fmla="*/ 1121036 h 1518015"/>
                <a:gd name="connsiteX3" fmla="*/ 1163171 w 5345206"/>
                <a:gd name="connsiteY3" fmla="*/ 791583 h 1518015"/>
                <a:gd name="connsiteX4" fmla="*/ 1519518 w 5345206"/>
                <a:gd name="connsiteY4" fmla="*/ 1107589 h 1518015"/>
                <a:gd name="connsiteX5" fmla="*/ 2342819 w 5345206"/>
                <a:gd name="connsiteY5" fmla="*/ 146542 h 1518015"/>
                <a:gd name="connsiteX6" fmla="*/ 2698086 w 5345206"/>
                <a:gd name="connsiteY6" fmla="*/ 228340 h 1518015"/>
                <a:gd name="connsiteX7" fmla="*/ 3062899 w 5345206"/>
                <a:gd name="connsiteY7" fmla="*/ 1010637 h 1518015"/>
                <a:gd name="connsiteX8" fmla="*/ 3543300 w 5345206"/>
                <a:gd name="connsiteY8" fmla="*/ 1477383 h 1518015"/>
                <a:gd name="connsiteX9" fmla="*/ 4431051 w 5345206"/>
                <a:gd name="connsiteY9" fmla="*/ 722605 h 1518015"/>
                <a:gd name="connsiteX10" fmla="*/ 4719083 w 5345206"/>
                <a:gd name="connsiteY10" fmla="*/ 1082645 h 1518015"/>
                <a:gd name="connsiteX11" fmla="*/ 5079123 w 5345206"/>
                <a:gd name="connsiteY11" fmla="*/ 722605 h 1518015"/>
                <a:gd name="connsiteX12" fmla="*/ 5331759 w 5345206"/>
                <a:gd name="connsiteY12" fmla="*/ 1087419 h 1518015"/>
                <a:gd name="connsiteX13" fmla="*/ 5331759 w 5345206"/>
                <a:gd name="connsiteY13" fmla="*/ 1087419 h 1518015"/>
                <a:gd name="connsiteX14" fmla="*/ 5345206 w 5345206"/>
                <a:gd name="connsiteY14" fmla="*/ 1100866 h 1518015"/>
                <a:gd name="connsiteX0" fmla="*/ 0 w 5345206"/>
                <a:gd name="connsiteY0" fmla="*/ 1115944 h 1519646"/>
                <a:gd name="connsiteX1" fmla="*/ 410135 w 5345206"/>
                <a:gd name="connsiteY1" fmla="*/ 793214 h 1519646"/>
                <a:gd name="connsiteX2" fmla="*/ 753035 w 5345206"/>
                <a:gd name="connsiteY2" fmla="*/ 1122667 h 1519646"/>
                <a:gd name="connsiteX3" fmla="*/ 1163171 w 5345206"/>
                <a:gd name="connsiteY3" fmla="*/ 793214 h 1519646"/>
                <a:gd name="connsiteX4" fmla="*/ 1519518 w 5345206"/>
                <a:gd name="connsiteY4" fmla="*/ 1109220 h 1519646"/>
                <a:gd name="connsiteX5" fmla="*/ 2342819 w 5345206"/>
                <a:gd name="connsiteY5" fmla="*/ 148173 h 1519646"/>
                <a:gd name="connsiteX6" fmla="*/ 2702859 w 5345206"/>
                <a:gd name="connsiteY6" fmla="*/ 220180 h 1519646"/>
                <a:gd name="connsiteX7" fmla="*/ 3062899 w 5345206"/>
                <a:gd name="connsiteY7" fmla="*/ 1012268 h 1519646"/>
                <a:gd name="connsiteX8" fmla="*/ 3543300 w 5345206"/>
                <a:gd name="connsiteY8" fmla="*/ 1479014 h 1519646"/>
                <a:gd name="connsiteX9" fmla="*/ 4431051 w 5345206"/>
                <a:gd name="connsiteY9" fmla="*/ 724236 h 1519646"/>
                <a:gd name="connsiteX10" fmla="*/ 4719083 w 5345206"/>
                <a:gd name="connsiteY10" fmla="*/ 1084276 h 1519646"/>
                <a:gd name="connsiteX11" fmla="*/ 5079123 w 5345206"/>
                <a:gd name="connsiteY11" fmla="*/ 724236 h 1519646"/>
                <a:gd name="connsiteX12" fmla="*/ 5331759 w 5345206"/>
                <a:gd name="connsiteY12" fmla="*/ 1089050 h 1519646"/>
                <a:gd name="connsiteX13" fmla="*/ 5331759 w 5345206"/>
                <a:gd name="connsiteY13" fmla="*/ 1089050 h 1519646"/>
                <a:gd name="connsiteX14" fmla="*/ 5345206 w 5345206"/>
                <a:gd name="connsiteY14" fmla="*/ 1102497 h 1519646"/>
                <a:gd name="connsiteX0" fmla="*/ 0 w 5345206"/>
                <a:gd name="connsiteY0" fmla="*/ 1115944 h 1519646"/>
                <a:gd name="connsiteX1" fmla="*/ 410135 w 5345206"/>
                <a:gd name="connsiteY1" fmla="*/ 793214 h 1519646"/>
                <a:gd name="connsiteX2" fmla="*/ 753035 w 5345206"/>
                <a:gd name="connsiteY2" fmla="*/ 1122667 h 1519646"/>
                <a:gd name="connsiteX3" fmla="*/ 1163171 w 5345206"/>
                <a:gd name="connsiteY3" fmla="*/ 793214 h 1519646"/>
                <a:gd name="connsiteX4" fmla="*/ 1519518 w 5345206"/>
                <a:gd name="connsiteY4" fmla="*/ 1109220 h 1519646"/>
                <a:gd name="connsiteX5" fmla="*/ 2342819 w 5345206"/>
                <a:gd name="connsiteY5" fmla="*/ 148173 h 1519646"/>
                <a:gd name="connsiteX6" fmla="*/ 2702859 w 5345206"/>
                <a:gd name="connsiteY6" fmla="*/ 220180 h 1519646"/>
                <a:gd name="connsiteX7" fmla="*/ 3062899 w 5345206"/>
                <a:gd name="connsiteY7" fmla="*/ 1012268 h 1519646"/>
                <a:gd name="connsiteX8" fmla="*/ 3543300 w 5345206"/>
                <a:gd name="connsiteY8" fmla="*/ 1479014 h 1519646"/>
                <a:gd name="connsiteX9" fmla="*/ 4431051 w 5345206"/>
                <a:gd name="connsiteY9" fmla="*/ 724236 h 1519646"/>
                <a:gd name="connsiteX10" fmla="*/ 4719083 w 5345206"/>
                <a:gd name="connsiteY10" fmla="*/ 1084276 h 1519646"/>
                <a:gd name="connsiteX11" fmla="*/ 5079123 w 5345206"/>
                <a:gd name="connsiteY11" fmla="*/ 724236 h 1519646"/>
                <a:gd name="connsiteX12" fmla="*/ 5331759 w 5345206"/>
                <a:gd name="connsiteY12" fmla="*/ 1089050 h 1519646"/>
                <a:gd name="connsiteX13" fmla="*/ 5331759 w 5345206"/>
                <a:gd name="connsiteY13" fmla="*/ 1089050 h 1519646"/>
                <a:gd name="connsiteX14" fmla="*/ 5345206 w 5345206"/>
                <a:gd name="connsiteY14" fmla="*/ 1102497 h 1519646"/>
                <a:gd name="connsiteX0" fmla="*/ 0 w 5345206"/>
                <a:gd name="connsiteY0" fmla="*/ 1115944 h 1519646"/>
                <a:gd name="connsiteX1" fmla="*/ 410135 w 5345206"/>
                <a:gd name="connsiteY1" fmla="*/ 793214 h 1519646"/>
                <a:gd name="connsiteX2" fmla="*/ 753035 w 5345206"/>
                <a:gd name="connsiteY2" fmla="*/ 1122667 h 1519646"/>
                <a:gd name="connsiteX3" fmla="*/ 1163171 w 5345206"/>
                <a:gd name="connsiteY3" fmla="*/ 793214 h 1519646"/>
                <a:gd name="connsiteX4" fmla="*/ 1519518 w 5345206"/>
                <a:gd name="connsiteY4" fmla="*/ 1109220 h 1519646"/>
                <a:gd name="connsiteX5" fmla="*/ 2342819 w 5345206"/>
                <a:gd name="connsiteY5" fmla="*/ 148173 h 1519646"/>
                <a:gd name="connsiteX6" fmla="*/ 2702859 w 5345206"/>
                <a:gd name="connsiteY6" fmla="*/ 220180 h 1519646"/>
                <a:gd name="connsiteX7" fmla="*/ 3062899 w 5345206"/>
                <a:gd name="connsiteY7" fmla="*/ 1012268 h 1519646"/>
                <a:gd name="connsiteX8" fmla="*/ 3543300 w 5345206"/>
                <a:gd name="connsiteY8" fmla="*/ 1479014 h 1519646"/>
                <a:gd name="connsiteX9" fmla="*/ 4431051 w 5345206"/>
                <a:gd name="connsiteY9" fmla="*/ 724236 h 1519646"/>
                <a:gd name="connsiteX10" fmla="*/ 4719083 w 5345206"/>
                <a:gd name="connsiteY10" fmla="*/ 1084276 h 1519646"/>
                <a:gd name="connsiteX11" fmla="*/ 5079123 w 5345206"/>
                <a:gd name="connsiteY11" fmla="*/ 724236 h 1519646"/>
                <a:gd name="connsiteX12" fmla="*/ 5331759 w 5345206"/>
                <a:gd name="connsiteY12" fmla="*/ 1089050 h 1519646"/>
                <a:gd name="connsiteX13" fmla="*/ 5331759 w 5345206"/>
                <a:gd name="connsiteY13" fmla="*/ 1089050 h 1519646"/>
                <a:gd name="connsiteX14" fmla="*/ 5345206 w 5345206"/>
                <a:gd name="connsiteY14" fmla="*/ 1102497 h 1519646"/>
                <a:gd name="connsiteX0" fmla="*/ 0 w 5345206"/>
                <a:gd name="connsiteY0" fmla="*/ 1115944 h 1567016"/>
                <a:gd name="connsiteX1" fmla="*/ 410135 w 5345206"/>
                <a:gd name="connsiteY1" fmla="*/ 793214 h 1567016"/>
                <a:gd name="connsiteX2" fmla="*/ 753035 w 5345206"/>
                <a:gd name="connsiteY2" fmla="*/ 1122667 h 1567016"/>
                <a:gd name="connsiteX3" fmla="*/ 1163171 w 5345206"/>
                <a:gd name="connsiteY3" fmla="*/ 793214 h 1567016"/>
                <a:gd name="connsiteX4" fmla="*/ 1519518 w 5345206"/>
                <a:gd name="connsiteY4" fmla="*/ 1109220 h 1567016"/>
                <a:gd name="connsiteX5" fmla="*/ 2342819 w 5345206"/>
                <a:gd name="connsiteY5" fmla="*/ 148173 h 1567016"/>
                <a:gd name="connsiteX6" fmla="*/ 2702859 w 5345206"/>
                <a:gd name="connsiteY6" fmla="*/ 220180 h 1567016"/>
                <a:gd name="connsiteX7" fmla="*/ 3062899 w 5345206"/>
                <a:gd name="connsiteY7" fmla="*/ 1012268 h 1567016"/>
                <a:gd name="connsiteX8" fmla="*/ 3543300 w 5345206"/>
                <a:gd name="connsiteY8" fmla="*/ 1479014 h 1567016"/>
                <a:gd name="connsiteX9" fmla="*/ 4431051 w 5345206"/>
                <a:gd name="connsiteY9" fmla="*/ 724236 h 1567016"/>
                <a:gd name="connsiteX10" fmla="*/ 4719083 w 5345206"/>
                <a:gd name="connsiteY10" fmla="*/ 1084276 h 1567016"/>
                <a:gd name="connsiteX11" fmla="*/ 5079123 w 5345206"/>
                <a:gd name="connsiteY11" fmla="*/ 724236 h 1567016"/>
                <a:gd name="connsiteX12" fmla="*/ 5331759 w 5345206"/>
                <a:gd name="connsiteY12" fmla="*/ 1089050 h 1567016"/>
                <a:gd name="connsiteX13" fmla="*/ 5331759 w 5345206"/>
                <a:gd name="connsiteY13" fmla="*/ 1089050 h 1567016"/>
                <a:gd name="connsiteX14" fmla="*/ 5345206 w 5345206"/>
                <a:gd name="connsiteY14" fmla="*/ 1102497 h 1567016"/>
                <a:gd name="connsiteX0" fmla="*/ 0 w 5345206"/>
                <a:gd name="connsiteY0" fmla="*/ 1115944 h 1567016"/>
                <a:gd name="connsiteX1" fmla="*/ 410135 w 5345206"/>
                <a:gd name="connsiteY1" fmla="*/ 793214 h 1567016"/>
                <a:gd name="connsiteX2" fmla="*/ 753035 w 5345206"/>
                <a:gd name="connsiteY2" fmla="*/ 1122667 h 1567016"/>
                <a:gd name="connsiteX3" fmla="*/ 1163171 w 5345206"/>
                <a:gd name="connsiteY3" fmla="*/ 793214 h 1567016"/>
                <a:gd name="connsiteX4" fmla="*/ 1519518 w 5345206"/>
                <a:gd name="connsiteY4" fmla="*/ 1109220 h 1567016"/>
                <a:gd name="connsiteX5" fmla="*/ 2342819 w 5345206"/>
                <a:gd name="connsiteY5" fmla="*/ 148173 h 1567016"/>
                <a:gd name="connsiteX6" fmla="*/ 2702859 w 5345206"/>
                <a:gd name="connsiteY6" fmla="*/ 220180 h 1567016"/>
                <a:gd name="connsiteX7" fmla="*/ 3062899 w 5345206"/>
                <a:gd name="connsiteY7" fmla="*/ 1012268 h 1567016"/>
                <a:gd name="connsiteX8" fmla="*/ 3543300 w 5345206"/>
                <a:gd name="connsiteY8" fmla="*/ 1479014 h 1567016"/>
                <a:gd name="connsiteX9" fmla="*/ 4431051 w 5345206"/>
                <a:gd name="connsiteY9" fmla="*/ 724236 h 1567016"/>
                <a:gd name="connsiteX10" fmla="*/ 4719083 w 5345206"/>
                <a:gd name="connsiteY10" fmla="*/ 1084276 h 1567016"/>
                <a:gd name="connsiteX11" fmla="*/ 5079123 w 5345206"/>
                <a:gd name="connsiteY11" fmla="*/ 724236 h 1567016"/>
                <a:gd name="connsiteX12" fmla="*/ 5331759 w 5345206"/>
                <a:gd name="connsiteY12" fmla="*/ 1089050 h 1567016"/>
                <a:gd name="connsiteX13" fmla="*/ 5331759 w 5345206"/>
                <a:gd name="connsiteY13" fmla="*/ 1089050 h 1567016"/>
                <a:gd name="connsiteX14" fmla="*/ 5345206 w 5345206"/>
                <a:gd name="connsiteY14" fmla="*/ 1102497 h 1567016"/>
                <a:gd name="connsiteX0" fmla="*/ 0 w 5345206"/>
                <a:gd name="connsiteY0" fmla="*/ 1115944 h 1567016"/>
                <a:gd name="connsiteX1" fmla="*/ 410135 w 5345206"/>
                <a:gd name="connsiteY1" fmla="*/ 793214 h 1567016"/>
                <a:gd name="connsiteX2" fmla="*/ 753035 w 5345206"/>
                <a:gd name="connsiteY2" fmla="*/ 1122667 h 1567016"/>
                <a:gd name="connsiteX3" fmla="*/ 1163171 w 5345206"/>
                <a:gd name="connsiteY3" fmla="*/ 793214 h 1567016"/>
                <a:gd name="connsiteX4" fmla="*/ 1519518 w 5345206"/>
                <a:gd name="connsiteY4" fmla="*/ 1109220 h 1567016"/>
                <a:gd name="connsiteX5" fmla="*/ 2342819 w 5345206"/>
                <a:gd name="connsiteY5" fmla="*/ 148173 h 1567016"/>
                <a:gd name="connsiteX6" fmla="*/ 2702859 w 5345206"/>
                <a:gd name="connsiteY6" fmla="*/ 220180 h 1567016"/>
                <a:gd name="connsiteX7" fmla="*/ 3062899 w 5345206"/>
                <a:gd name="connsiteY7" fmla="*/ 1012268 h 1567016"/>
                <a:gd name="connsiteX8" fmla="*/ 3543300 w 5345206"/>
                <a:gd name="connsiteY8" fmla="*/ 1479014 h 1567016"/>
                <a:gd name="connsiteX9" fmla="*/ 4431051 w 5345206"/>
                <a:gd name="connsiteY9" fmla="*/ 724236 h 1567016"/>
                <a:gd name="connsiteX10" fmla="*/ 4719083 w 5345206"/>
                <a:gd name="connsiteY10" fmla="*/ 1084276 h 1567016"/>
                <a:gd name="connsiteX11" fmla="*/ 5079123 w 5345206"/>
                <a:gd name="connsiteY11" fmla="*/ 724236 h 1567016"/>
                <a:gd name="connsiteX12" fmla="*/ 5331759 w 5345206"/>
                <a:gd name="connsiteY12" fmla="*/ 1089050 h 1567016"/>
                <a:gd name="connsiteX13" fmla="*/ 5331759 w 5345206"/>
                <a:gd name="connsiteY13" fmla="*/ 1089050 h 1567016"/>
                <a:gd name="connsiteX14" fmla="*/ 5345206 w 5345206"/>
                <a:gd name="connsiteY14" fmla="*/ 1102497 h 1567016"/>
                <a:gd name="connsiteX0" fmla="*/ 0 w 5345206"/>
                <a:gd name="connsiteY0" fmla="*/ 1115944 h 1567016"/>
                <a:gd name="connsiteX1" fmla="*/ 410135 w 5345206"/>
                <a:gd name="connsiteY1" fmla="*/ 793214 h 1567016"/>
                <a:gd name="connsiteX2" fmla="*/ 753035 w 5345206"/>
                <a:gd name="connsiteY2" fmla="*/ 1122667 h 1567016"/>
                <a:gd name="connsiteX3" fmla="*/ 1163171 w 5345206"/>
                <a:gd name="connsiteY3" fmla="*/ 793214 h 1567016"/>
                <a:gd name="connsiteX4" fmla="*/ 1519518 w 5345206"/>
                <a:gd name="connsiteY4" fmla="*/ 1109220 h 1567016"/>
                <a:gd name="connsiteX5" fmla="*/ 2342819 w 5345206"/>
                <a:gd name="connsiteY5" fmla="*/ 148173 h 1567016"/>
                <a:gd name="connsiteX6" fmla="*/ 2702859 w 5345206"/>
                <a:gd name="connsiteY6" fmla="*/ 220180 h 1567016"/>
                <a:gd name="connsiteX7" fmla="*/ 3062899 w 5345206"/>
                <a:gd name="connsiteY7" fmla="*/ 1012268 h 1567016"/>
                <a:gd name="connsiteX8" fmla="*/ 3543300 w 5345206"/>
                <a:gd name="connsiteY8" fmla="*/ 1479014 h 1567016"/>
                <a:gd name="connsiteX9" fmla="*/ 4431051 w 5345206"/>
                <a:gd name="connsiteY9" fmla="*/ 724236 h 1567016"/>
                <a:gd name="connsiteX10" fmla="*/ 4719083 w 5345206"/>
                <a:gd name="connsiteY10" fmla="*/ 1084276 h 1567016"/>
                <a:gd name="connsiteX11" fmla="*/ 5079123 w 5345206"/>
                <a:gd name="connsiteY11" fmla="*/ 724236 h 1567016"/>
                <a:gd name="connsiteX12" fmla="*/ 5331759 w 5345206"/>
                <a:gd name="connsiteY12" fmla="*/ 1089050 h 1567016"/>
                <a:gd name="connsiteX13" fmla="*/ 5331759 w 5345206"/>
                <a:gd name="connsiteY13" fmla="*/ 1089050 h 1567016"/>
                <a:gd name="connsiteX14" fmla="*/ 5345206 w 5345206"/>
                <a:gd name="connsiteY14" fmla="*/ 1102497 h 1567016"/>
                <a:gd name="connsiteX0" fmla="*/ 0 w 5345206"/>
                <a:gd name="connsiteY0" fmla="*/ 1119050 h 1570122"/>
                <a:gd name="connsiteX1" fmla="*/ 410135 w 5345206"/>
                <a:gd name="connsiteY1" fmla="*/ 796320 h 1570122"/>
                <a:gd name="connsiteX2" fmla="*/ 753035 w 5345206"/>
                <a:gd name="connsiteY2" fmla="*/ 1125773 h 1570122"/>
                <a:gd name="connsiteX3" fmla="*/ 1163171 w 5345206"/>
                <a:gd name="connsiteY3" fmla="*/ 796320 h 1570122"/>
                <a:gd name="connsiteX4" fmla="*/ 1519518 w 5345206"/>
                <a:gd name="connsiteY4" fmla="*/ 1112326 h 1570122"/>
                <a:gd name="connsiteX5" fmla="*/ 2342819 w 5345206"/>
                <a:gd name="connsiteY5" fmla="*/ 151279 h 1570122"/>
                <a:gd name="connsiteX6" fmla="*/ 2783541 w 5345206"/>
                <a:gd name="connsiteY6" fmla="*/ 204649 h 1570122"/>
                <a:gd name="connsiteX7" fmla="*/ 3062899 w 5345206"/>
                <a:gd name="connsiteY7" fmla="*/ 1015374 h 1570122"/>
                <a:gd name="connsiteX8" fmla="*/ 3543300 w 5345206"/>
                <a:gd name="connsiteY8" fmla="*/ 1482120 h 1570122"/>
                <a:gd name="connsiteX9" fmla="*/ 4431051 w 5345206"/>
                <a:gd name="connsiteY9" fmla="*/ 727342 h 1570122"/>
                <a:gd name="connsiteX10" fmla="*/ 4719083 w 5345206"/>
                <a:gd name="connsiteY10" fmla="*/ 1087382 h 1570122"/>
                <a:gd name="connsiteX11" fmla="*/ 5079123 w 5345206"/>
                <a:gd name="connsiteY11" fmla="*/ 727342 h 1570122"/>
                <a:gd name="connsiteX12" fmla="*/ 5331759 w 5345206"/>
                <a:gd name="connsiteY12" fmla="*/ 1092156 h 1570122"/>
                <a:gd name="connsiteX13" fmla="*/ 5331759 w 5345206"/>
                <a:gd name="connsiteY13" fmla="*/ 1092156 h 1570122"/>
                <a:gd name="connsiteX14" fmla="*/ 5345206 w 5345206"/>
                <a:gd name="connsiteY14" fmla="*/ 1105603 h 1570122"/>
                <a:gd name="connsiteX0" fmla="*/ 0 w 5345206"/>
                <a:gd name="connsiteY0" fmla="*/ 1119050 h 1570122"/>
                <a:gd name="connsiteX1" fmla="*/ 410135 w 5345206"/>
                <a:gd name="connsiteY1" fmla="*/ 796320 h 1570122"/>
                <a:gd name="connsiteX2" fmla="*/ 753035 w 5345206"/>
                <a:gd name="connsiteY2" fmla="*/ 1125773 h 1570122"/>
                <a:gd name="connsiteX3" fmla="*/ 1163171 w 5345206"/>
                <a:gd name="connsiteY3" fmla="*/ 796320 h 1570122"/>
                <a:gd name="connsiteX4" fmla="*/ 1519518 w 5345206"/>
                <a:gd name="connsiteY4" fmla="*/ 1112326 h 1570122"/>
                <a:gd name="connsiteX5" fmla="*/ 2342819 w 5345206"/>
                <a:gd name="connsiteY5" fmla="*/ 151279 h 1570122"/>
                <a:gd name="connsiteX6" fmla="*/ 2783541 w 5345206"/>
                <a:gd name="connsiteY6" fmla="*/ 204649 h 1570122"/>
                <a:gd name="connsiteX7" fmla="*/ 3062899 w 5345206"/>
                <a:gd name="connsiteY7" fmla="*/ 1015374 h 1570122"/>
                <a:gd name="connsiteX8" fmla="*/ 3543300 w 5345206"/>
                <a:gd name="connsiteY8" fmla="*/ 1482120 h 1570122"/>
                <a:gd name="connsiteX9" fmla="*/ 4431051 w 5345206"/>
                <a:gd name="connsiteY9" fmla="*/ 727342 h 1570122"/>
                <a:gd name="connsiteX10" fmla="*/ 4719083 w 5345206"/>
                <a:gd name="connsiteY10" fmla="*/ 1087382 h 1570122"/>
                <a:gd name="connsiteX11" fmla="*/ 5079123 w 5345206"/>
                <a:gd name="connsiteY11" fmla="*/ 727342 h 1570122"/>
                <a:gd name="connsiteX12" fmla="*/ 5331759 w 5345206"/>
                <a:gd name="connsiteY12" fmla="*/ 1092156 h 1570122"/>
                <a:gd name="connsiteX13" fmla="*/ 5331759 w 5345206"/>
                <a:gd name="connsiteY13" fmla="*/ 1092156 h 1570122"/>
                <a:gd name="connsiteX14" fmla="*/ 5345206 w 5345206"/>
                <a:gd name="connsiteY14" fmla="*/ 1105603 h 1570122"/>
                <a:gd name="connsiteX0" fmla="*/ 0 w 5345206"/>
                <a:gd name="connsiteY0" fmla="*/ 1119050 h 1570122"/>
                <a:gd name="connsiteX1" fmla="*/ 410135 w 5345206"/>
                <a:gd name="connsiteY1" fmla="*/ 796320 h 1570122"/>
                <a:gd name="connsiteX2" fmla="*/ 753035 w 5345206"/>
                <a:gd name="connsiteY2" fmla="*/ 1125773 h 1570122"/>
                <a:gd name="connsiteX3" fmla="*/ 1163171 w 5345206"/>
                <a:gd name="connsiteY3" fmla="*/ 796320 h 1570122"/>
                <a:gd name="connsiteX4" fmla="*/ 1519518 w 5345206"/>
                <a:gd name="connsiteY4" fmla="*/ 1112326 h 1570122"/>
                <a:gd name="connsiteX5" fmla="*/ 2342819 w 5345206"/>
                <a:gd name="connsiteY5" fmla="*/ 151279 h 1570122"/>
                <a:gd name="connsiteX6" fmla="*/ 2783541 w 5345206"/>
                <a:gd name="connsiteY6" fmla="*/ 204649 h 1570122"/>
                <a:gd name="connsiteX7" fmla="*/ 3062899 w 5345206"/>
                <a:gd name="connsiteY7" fmla="*/ 1015374 h 1570122"/>
                <a:gd name="connsiteX8" fmla="*/ 3543300 w 5345206"/>
                <a:gd name="connsiteY8" fmla="*/ 1482120 h 1570122"/>
                <a:gd name="connsiteX9" fmla="*/ 4431051 w 5345206"/>
                <a:gd name="connsiteY9" fmla="*/ 727342 h 1570122"/>
                <a:gd name="connsiteX10" fmla="*/ 4719083 w 5345206"/>
                <a:gd name="connsiteY10" fmla="*/ 1087382 h 1570122"/>
                <a:gd name="connsiteX11" fmla="*/ 5079123 w 5345206"/>
                <a:gd name="connsiteY11" fmla="*/ 727342 h 1570122"/>
                <a:gd name="connsiteX12" fmla="*/ 5331759 w 5345206"/>
                <a:gd name="connsiteY12" fmla="*/ 1092156 h 1570122"/>
                <a:gd name="connsiteX13" fmla="*/ 5331759 w 5345206"/>
                <a:gd name="connsiteY13" fmla="*/ 1092156 h 1570122"/>
                <a:gd name="connsiteX14" fmla="*/ 5345206 w 5345206"/>
                <a:gd name="connsiteY14" fmla="*/ 1105603 h 1570122"/>
                <a:gd name="connsiteX0" fmla="*/ 0 w 5345206"/>
                <a:gd name="connsiteY0" fmla="*/ 1119050 h 1570122"/>
                <a:gd name="connsiteX1" fmla="*/ 410135 w 5345206"/>
                <a:gd name="connsiteY1" fmla="*/ 796320 h 1570122"/>
                <a:gd name="connsiteX2" fmla="*/ 753035 w 5345206"/>
                <a:gd name="connsiteY2" fmla="*/ 1125773 h 1570122"/>
                <a:gd name="connsiteX3" fmla="*/ 1163171 w 5345206"/>
                <a:gd name="connsiteY3" fmla="*/ 796320 h 1570122"/>
                <a:gd name="connsiteX4" fmla="*/ 1519518 w 5345206"/>
                <a:gd name="connsiteY4" fmla="*/ 1112326 h 1570122"/>
                <a:gd name="connsiteX5" fmla="*/ 2342819 w 5345206"/>
                <a:gd name="connsiteY5" fmla="*/ 151279 h 1570122"/>
                <a:gd name="connsiteX6" fmla="*/ 2783541 w 5345206"/>
                <a:gd name="connsiteY6" fmla="*/ 204649 h 1570122"/>
                <a:gd name="connsiteX7" fmla="*/ 3062899 w 5345206"/>
                <a:gd name="connsiteY7" fmla="*/ 1015374 h 1570122"/>
                <a:gd name="connsiteX8" fmla="*/ 3543300 w 5345206"/>
                <a:gd name="connsiteY8" fmla="*/ 1482120 h 1570122"/>
                <a:gd name="connsiteX9" fmla="*/ 4215027 w 5345206"/>
                <a:gd name="connsiteY9" fmla="*/ 727342 h 1570122"/>
                <a:gd name="connsiteX10" fmla="*/ 4719083 w 5345206"/>
                <a:gd name="connsiteY10" fmla="*/ 1087382 h 1570122"/>
                <a:gd name="connsiteX11" fmla="*/ 5079123 w 5345206"/>
                <a:gd name="connsiteY11" fmla="*/ 727342 h 1570122"/>
                <a:gd name="connsiteX12" fmla="*/ 5331759 w 5345206"/>
                <a:gd name="connsiteY12" fmla="*/ 1092156 h 1570122"/>
                <a:gd name="connsiteX13" fmla="*/ 5331759 w 5345206"/>
                <a:gd name="connsiteY13" fmla="*/ 1092156 h 1570122"/>
                <a:gd name="connsiteX14" fmla="*/ 5345206 w 5345206"/>
                <a:gd name="connsiteY14" fmla="*/ 1105603 h 1570122"/>
                <a:gd name="connsiteX0" fmla="*/ 0 w 5345206"/>
                <a:gd name="connsiteY0" fmla="*/ 1119050 h 1522752"/>
                <a:gd name="connsiteX1" fmla="*/ 410135 w 5345206"/>
                <a:gd name="connsiteY1" fmla="*/ 796320 h 1522752"/>
                <a:gd name="connsiteX2" fmla="*/ 753035 w 5345206"/>
                <a:gd name="connsiteY2" fmla="*/ 1125773 h 1522752"/>
                <a:gd name="connsiteX3" fmla="*/ 1163171 w 5345206"/>
                <a:gd name="connsiteY3" fmla="*/ 796320 h 1522752"/>
                <a:gd name="connsiteX4" fmla="*/ 1519518 w 5345206"/>
                <a:gd name="connsiteY4" fmla="*/ 1112326 h 1522752"/>
                <a:gd name="connsiteX5" fmla="*/ 2342819 w 5345206"/>
                <a:gd name="connsiteY5" fmla="*/ 151279 h 1522752"/>
                <a:gd name="connsiteX6" fmla="*/ 2783541 w 5345206"/>
                <a:gd name="connsiteY6" fmla="*/ 204649 h 1522752"/>
                <a:gd name="connsiteX7" fmla="*/ 3062899 w 5345206"/>
                <a:gd name="connsiteY7" fmla="*/ 1015374 h 1522752"/>
                <a:gd name="connsiteX8" fmla="*/ 3543300 w 5345206"/>
                <a:gd name="connsiteY8" fmla="*/ 1482120 h 1522752"/>
                <a:gd name="connsiteX9" fmla="*/ 4215027 w 5345206"/>
                <a:gd name="connsiteY9" fmla="*/ 727342 h 1522752"/>
                <a:gd name="connsiteX10" fmla="*/ 4719083 w 5345206"/>
                <a:gd name="connsiteY10" fmla="*/ 1087382 h 1522752"/>
                <a:gd name="connsiteX11" fmla="*/ 5079123 w 5345206"/>
                <a:gd name="connsiteY11" fmla="*/ 727342 h 1522752"/>
                <a:gd name="connsiteX12" fmla="*/ 5331759 w 5345206"/>
                <a:gd name="connsiteY12" fmla="*/ 1092156 h 1522752"/>
                <a:gd name="connsiteX13" fmla="*/ 5331759 w 5345206"/>
                <a:gd name="connsiteY13" fmla="*/ 1092156 h 1522752"/>
                <a:gd name="connsiteX14" fmla="*/ 5345206 w 5345206"/>
                <a:gd name="connsiteY14" fmla="*/ 1105603 h 1522752"/>
                <a:gd name="connsiteX0" fmla="*/ 0 w 5345206"/>
                <a:gd name="connsiteY0" fmla="*/ 1119050 h 1522752"/>
                <a:gd name="connsiteX1" fmla="*/ 410135 w 5345206"/>
                <a:gd name="connsiteY1" fmla="*/ 796320 h 1522752"/>
                <a:gd name="connsiteX2" fmla="*/ 753035 w 5345206"/>
                <a:gd name="connsiteY2" fmla="*/ 1125773 h 1522752"/>
                <a:gd name="connsiteX3" fmla="*/ 1163171 w 5345206"/>
                <a:gd name="connsiteY3" fmla="*/ 796320 h 1522752"/>
                <a:gd name="connsiteX4" fmla="*/ 1519518 w 5345206"/>
                <a:gd name="connsiteY4" fmla="*/ 1112326 h 1522752"/>
                <a:gd name="connsiteX5" fmla="*/ 2342819 w 5345206"/>
                <a:gd name="connsiteY5" fmla="*/ 151279 h 1522752"/>
                <a:gd name="connsiteX6" fmla="*/ 2783541 w 5345206"/>
                <a:gd name="connsiteY6" fmla="*/ 204649 h 1522752"/>
                <a:gd name="connsiteX7" fmla="*/ 3062899 w 5345206"/>
                <a:gd name="connsiteY7" fmla="*/ 1015374 h 1522752"/>
                <a:gd name="connsiteX8" fmla="*/ 3543300 w 5345206"/>
                <a:gd name="connsiteY8" fmla="*/ 1482120 h 1522752"/>
                <a:gd name="connsiteX9" fmla="*/ 4215027 w 5345206"/>
                <a:gd name="connsiteY9" fmla="*/ 727342 h 1522752"/>
                <a:gd name="connsiteX10" fmla="*/ 4503059 w 5345206"/>
                <a:gd name="connsiteY10" fmla="*/ 1087382 h 1522752"/>
                <a:gd name="connsiteX11" fmla="*/ 5079123 w 5345206"/>
                <a:gd name="connsiteY11" fmla="*/ 727342 h 1522752"/>
                <a:gd name="connsiteX12" fmla="*/ 5331759 w 5345206"/>
                <a:gd name="connsiteY12" fmla="*/ 1092156 h 1522752"/>
                <a:gd name="connsiteX13" fmla="*/ 5331759 w 5345206"/>
                <a:gd name="connsiteY13" fmla="*/ 1092156 h 1522752"/>
                <a:gd name="connsiteX14" fmla="*/ 5345206 w 5345206"/>
                <a:gd name="connsiteY14" fmla="*/ 1105603 h 1522752"/>
                <a:gd name="connsiteX0" fmla="*/ 0 w 5345206"/>
                <a:gd name="connsiteY0" fmla="*/ 1119050 h 1522752"/>
                <a:gd name="connsiteX1" fmla="*/ 410135 w 5345206"/>
                <a:gd name="connsiteY1" fmla="*/ 796320 h 1522752"/>
                <a:gd name="connsiteX2" fmla="*/ 753035 w 5345206"/>
                <a:gd name="connsiteY2" fmla="*/ 1125773 h 1522752"/>
                <a:gd name="connsiteX3" fmla="*/ 1163171 w 5345206"/>
                <a:gd name="connsiteY3" fmla="*/ 796320 h 1522752"/>
                <a:gd name="connsiteX4" fmla="*/ 1519518 w 5345206"/>
                <a:gd name="connsiteY4" fmla="*/ 1112326 h 1522752"/>
                <a:gd name="connsiteX5" fmla="*/ 2342819 w 5345206"/>
                <a:gd name="connsiteY5" fmla="*/ 151279 h 1522752"/>
                <a:gd name="connsiteX6" fmla="*/ 2783541 w 5345206"/>
                <a:gd name="connsiteY6" fmla="*/ 204649 h 1522752"/>
                <a:gd name="connsiteX7" fmla="*/ 3062899 w 5345206"/>
                <a:gd name="connsiteY7" fmla="*/ 1015374 h 1522752"/>
                <a:gd name="connsiteX8" fmla="*/ 3543300 w 5345206"/>
                <a:gd name="connsiteY8" fmla="*/ 1482120 h 1522752"/>
                <a:gd name="connsiteX9" fmla="*/ 4287035 w 5345206"/>
                <a:gd name="connsiteY9" fmla="*/ 727342 h 1522752"/>
                <a:gd name="connsiteX10" fmla="*/ 4503059 w 5345206"/>
                <a:gd name="connsiteY10" fmla="*/ 1087382 h 1522752"/>
                <a:gd name="connsiteX11" fmla="*/ 5079123 w 5345206"/>
                <a:gd name="connsiteY11" fmla="*/ 727342 h 1522752"/>
                <a:gd name="connsiteX12" fmla="*/ 5331759 w 5345206"/>
                <a:gd name="connsiteY12" fmla="*/ 1092156 h 1522752"/>
                <a:gd name="connsiteX13" fmla="*/ 5331759 w 5345206"/>
                <a:gd name="connsiteY13" fmla="*/ 1092156 h 1522752"/>
                <a:gd name="connsiteX14" fmla="*/ 5345206 w 5345206"/>
                <a:gd name="connsiteY14" fmla="*/ 1105603 h 1522752"/>
                <a:gd name="connsiteX0" fmla="*/ 0 w 5345206"/>
                <a:gd name="connsiteY0" fmla="*/ 1119050 h 1522752"/>
                <a:gd name="connsiteX1" fmla="*/ 410135 w 5345206"/>
                <a:gd name="connsiteY1" fmla="*/ 796320 h 1522752"/>
                <a:gd name="connsiteX2" fmla="*/ 753035 w 5345206"/>
                <a:gd name="connsiteY2" fmla="*/ 1125773 h 1522752"/>
                <a:gd name="connsiteX3" fmla="*/ 1163171 w 5345206"/>
                <a:gd name="connsiteY3" fmla="*/ 796320 h 1522752"/>
                <a:gd name="connsiteX4" fmla="*/ 1519518 w 5345206"/>
                <a:gd name="connsiteY4" fmla="*/ 1112326 h 1522752"/>
                <a:gd name="connsiteX5" fmla="*/ 2342819 w 5345206"/>
                <a:gd name="connsiteY5" fmla="*/ 151279 h 1522752"/>
                <a:gd name="connsiteX6" fmla="*/ 2783541 w 5345206"/>
                <a:gd name="connsiteY6" fmla="*/ 204649 h 1522752"/>
                <a:gd name="connsiteX7" fmla="*/ 3062899 w 5345206"/>
                <a:gd name="connsiteY7" fmla="*/ 1015374 h 1522752"/>
                <a:gd name="connsiteX8" fmla="*/ 3543300 w 5345206"/>
                <a:gd name="connsiteY8" fmla="*/ 1482120 h 1522752"/>
                <a:gd name="connsiteX9" fmla="*/ 4287035 w 5345206"/>
                <a:gd name="connsiteY9" fmla="*/ 727342 h 1522752"/>
                <a:gd name="connsiteX10" fmla="*/ 4575067 w 5345206"/>
                <a:gd name="connsiteY10" fmla="*/ 1087382 h 1522752"/>
                <a:gd name="connsiteX11" fmla="*/ 5079123 w 5345206"/>
                <a:gd name="connsiteY11" fmla="*/ 727342 h 1522752"/>
                <a:gd name="connsiteX12" fmla="*/ 5331759 w 5345206"/>
                <a:gd name="connsiteY12" fmla="*/ 1092156 h 1522752"/>
                <a:gd name="connsiteX13" fmla="*/ 5331759 w 5345206"/>
                <a:gd name="connsiteY13" fmla="*/ 1092156 h 1522752"/>
                <a:gd name="connsiteX14" fmla="*/ 5345206 w 5345206"/>
                <a:gd name="connsiteY14" fmla="*/ 1105603 h 1522752"/>
                <a:gd name="connsiteX0" fmla="*/ 0 w 5345206"/>
                <a:gd name="connsiteY0" fmla="*/ 1119050 h 1522752"/>
                <a:gd name="connsiteX1" fmla="*/ 410135 w 5345206"/>
                <a:gd name="connsiteY1" fmla="*/ 796320 h 1522752"/>
                <a:gd name="connsiteX2" fmla="*/ 753035 w 5345206"/>
                <a:gd name="connsiteY2" fmla="*/ 1125773 h 1522752"/>
                <a:gd name="connsiteX3" fmla="*/ 1163171 w 5345206"/>
                <a:gd name="connsiteY3" fmla="*/ 796320 h 1522752"/>
                <a:gd name="connsiteX4" fmla="*/ 1519518 w 5345206"/>
                <a:gd name="connsiteY4" fmla="*/ 1112326 h 1522752"/>
                <a:gd name="connsiteX5" fmla="*/ 2342819 w 5345206"/>
                <a:gd name="connsiteY5" fmla="*/ 151279 h 1522752"/>
                <a:gd name="connsiteX6" fmla="*/ 2783541 w 5345206"/>
                <a:gd name="connsiteY6" fmla="*/ 204649 h 1522752"/>
                <a:gd name="connsiteX7" fmla="*/ 3062899 w 5345206"/>
                <a:gd name="connsiteY7" fmla="*/ 1015374 h 1522752"/>
                <a:gd name="connsiteX8" fmla="*/ 3543300 w 5345206"/>
                <a:gd name="connsiteY8" fmla="*/ 1482120 h 1522752"/>
                <a:gd name="connsiteX9" fmla="*/ 4287035 w 5345206"/>
                <a:gd name="connsiteY9" fmla="*/ 727342 h 1522752"/>
                <a:gd name="connsiteX10" fmla="*/ 4575067 w 5345206"/>
                <a:gd name="connsiteY10" fmla="*/ 1087382 h 1522752"/>
                <a:gd name="connsiteX11" fmla="*/ 5079123 w 5345206"/>
                <a:gd name="connsiteY11" fmla="*/ 727342 h 1522752"/>
                <a:gd name="connsiteX12" fmla="*/ 5331759 w 5345206"/>
                <a:gd name="connsiteY12" fmla="*/ 1092156 h 1522752"/>
                <a:gd name="connsiteX13" fmla="*/ 5331759 w 5345206"/>
                <a:gd name="connsiteY13" fmla="*/ 1092156 h 1522752"/>
                <a:gd name="connsiteX14" fmla="*/ 5345206 w 5345206"/>
                <a:gd name="connsiteY14" fmla="*/ 1105603 h 1522752"/>
                <a:gd name="connsiteX0" fmla="*/ 0 w 5345206"/>
                <a:gd name="connsiteY0" fmla="*/ 1119050 h 1522752"/>
                <a:gd name="connsiteX1" fmla="*/ 410135 w 5345206"/>
                <a:gd name="connsiteY1" fmla="*/ 796320 h 1522752"/>
                <a:gd name="connsiteX2" fmla="*/ 753035 w 5345206"/>
                <a:gd name="connsiteY2" fmla="*/ 1125773 h 1522752"/>
                <a:gd name="connsiteX3" fmla="*/ 1163171 w 5345206"/>
                <a:gd name="connsiteY3" fmla="*/ 796320 h 1522752"/>
                <a:gd name="connsiteX4" fmla="*/ 1519518 w 5345206"/>
                <a:gd name="connsiteY4" fmla="*/ 1112326 h 1522752"/>
                <a:gd name="connsiteX5" fmla="*/ 2342819 w 5345206"/>
                <a:gd name="connsiteY5" fmla="*/ 151279 h 1522752"/>
                <a:gd name="connsiteX6" fmla="*/ 2783541 w 5345206"/>
                <a:gd name="connsiteY6" fmla="*/ 204649 h 1522752"/>
                <a:gd name="connsiteX7" fmla="*/ 3062899 w 5345206"/>
                <a:gd name="connsiteY7" fmla="*/ 1015374 h 1522752"/>
                <a:gd name="connsiteX8" fmla="*/ 3543300 w 5345206"/>
                <a:gd name="connsiteY8" fmla="*/ 1482120 h 1522752"/>
                <a:gd name="connsiteX9" fmla="*/ 4287035 w 5345206"/>
                <a:gd name="connsiteY9" fmla="*/ 727342 h 1522752"/>
                <a:gd name="connsiteX10" fmla="*/ 4575067 w 5345206"/>
                <a:gd name="connsiteY10" fmla="*/ 1087382 h 1522752"/>
                <a:gd name="connsiteX11" fmla="*/ 5079123 w 5345206"/>
                <a:gd name="connsiteY11" fmla="*/ 727342 h 1522752"/>
                <a:gd name="connsiteX12" fmla="*/ 5331759 w 5345206"/>
                <a:gd name="connsiteY12" fmla="*/ 1092156 h 1522752"/>
                <a:gd name="connsiteX13" fmla="*/ 5331759 w 5345206"/>
                <a:gd name="connsiteY13" fmla="*/ 1092156 h 1522752"/>
                <a:gd name="connsiteX14" fmla="*/ 5345206 w 5345206"/>
                <a:gd name="connsiteY14" fmla="*/ 1105603 h 1522752"/>
                <a:gd name="connsiteX0" fmla="*/ 0 w 5345206"/>
                <a:gd name="connsiteY0" fmla="*/ 1119050 h 1522752"/>
                <a:gd name="connsiteX1" fmla="*/ 410135 w 5345206"/>
                <a:gd name="connsiteY1" fmla="*/ 796320 h 1522752"/>
                <a:gd name="connsiteX2" fmla="*/ 753035 w 5345206"/>
                <a:gd name="connsiteY2" fmla="*/ 1125773 h 1522752"/>
                <a:gd name="connsiteX3" fmla="*/ 1163171 w 5345206"/>
                <a:gd name="connsiteY3" fmla="*/ 796320 h 1522752"/>
                <a:gd name="connsiteX4" fmla="*/ 1519518 w 5345206"/>
                <a:gd name="connsiteY4" fmla="*/ 1112326 h 1522752"/>
                <a:gd name="connsiteX5" fmla="*/ 2342819 w 5345206"/>
                <a:gd name="connsiteY5" fmla="*/ 151279 h 1522752"/>
                <a:gd name="connsiteX6" fmla="*/ 2783541 w 5345206"/>
                <a:gd name="connsiteY6" fmla="*/ 204649 h 1522752"/>
                <a:gd name="connsiteX7" fmla="*/ 3062899 w 5345206"/>
                <a:gd name="connsiteY7" fmla="*/ 1015374 h 1522752"/>
                <a:gd name="connsiteX8" fmla="*/ 3543300 w 5345206"/>
                <a:gd name="connsiteY8" fmla="*/ 1482120 h 1522752"/>
                <a:gd name="connsiteX9" fmla="*/ 4359043 w 5345206"/>
                <a:gd name="connsiteY9" fmla="*/ 727342 h 1522752"/>
                <a:gd name="connsiteX10" fmla="*/ 4575067 w 5345206"/>
                <a:gd name="connsiteY10" fmla="*/ 1087382 h 1522752"/>
                <a:gd name="connsiteX11" fmla="*/ 5079123 w 5345206"/>
                <a:gd name="connsiteY11" fmla="*/ 727342 h 1522752"/>
                <a:gd name="connsiteX12" fmla="*/ 5331759 w 5345206"/>
                <a:gd name="connsiteY12" fmla="*/ 1092156 h 1522752"/>
                <a:gd name="connsiteX13" fmla="*/ 5331759 w 5345206"/>
                <a:gd name="connsiteY13" fmla="*/ 1092156 h 1522752"/>
                <a:gd name="connsiteX14" fmla="*/ 5345206 w 5345206"/>
                <a:gd name="connsiteY14" fmla="*/ 1105603 h 1522752"/>
                <a:gd name="connsiteX0" fmla="*/ 0 w 5345206"/>
                <a:gd name="connsiteY0" fmla="*/ 1119050 h 1522752"/>
                <a:gd name="connsiteX1" fmla="*/ 410135 w 5345206"/>
                <a:gd name="connsiteY1" fmla="*/ 796320 h 1522752"/>
                <a:gd name="connsiteX2" fmla="*/ 753035 w 5345206"/>
                <a:gd name="connsiteY2" fmla="*/ 1125773 h 1522752"/>
                <a:gd name="connsiteX3" fmla="*/ 1163171 w 5345206"/>
                <a:gd name="connsiteY3" fmla="*/ 796320 h 1522752"/>
                <a:gd name="connsiteX4" fmla="*/ 1519518 w 5345206"/>
                <a:gd name="connsiteY4" fmla="*/ 1112326 h 1522752"/>
                <a:gd name="connsiteX5" fmla="*/ 2342819 w 5345206"/>
                <a:gd name="connsiteY5" fmla="*/ 151279 h 1522752"/>
                <a:gd name="connsiteX6" fmla="*/ 2783541 w 5345206"/>
                <a:gd name="connsiteY6" fmla="*/ 204649 h 1522752"/>
                <a:gd name="connsiteX7" fmla="*/ 3062899 w 5345206"/>
                <a:gd name="connsiteY7" fmla="*/ 1015374 h 1522752"/>
                <a:gd name="connsiteX8" fmla="*/ 3543300 w 5345206"/>
                <a:gd name="connsiteY8" fmla="*/ 1482120 h 1522752"/>
                <a:gd name="connsiteX9" fmla="*/ 4359043 w 5345206"/>
                <a:gd name="connsiteY9" fmla="*/ 727342 h 1522752"/>
                <a:gd name="connsiteX10" fmla="*/ 4575067 w 5345206"/>
                <a:gd name="connsiteY10" fmla="*/ 1087382 h 1522752"/>
                <a:gd name="connsiteX11" fmla="*/ 5079123 w 5345206"/>
                <a:gd name="connsiteY11" fmla="*/ 727342 h 1522752"/>
                <a:gd name="connsiteX12" fmla="*/ 5331759 w 5345206"/>
                <a:gd name="connsiteY12" fmla="*/ 1092156 h 1522752"/>
                <a:gd name="connsiteX13" fmla="*/ 5331759 w 5345206"/>
                <a:gd name="connsiteY13" fmla="*/ 1092156 h 1522752"/>
                <a:gd name="connsiteX14" fmla="*/ 5345206 w 5345206"/>
                <a:gd name="connsiteY14" fmla="*/ 1105603 h 1522752"/>
                <a:gd name="connsiteX0" fmla="*/ 0 w 5345206"/>
                <a:gd name="connsiteY0" fmla="*/ 1119050 h 1522752"/>
                <a:gd name="connsiteX1" fmla="*/ 410135 w 5345206"/>
                <a:gd name="connsiteY1" fmla="*/ 796320 h 1522752"/>
                <a:gd name="connsiteX2" fmla="*/ 753035 w 5345206"/>
                <a:gd name="connsiteY2" fmla="*/ 1125773 h 1522752"/>
                <a:gd name="connsiteX3" fmla="*/ 1163171 w 5345206"/>
                <a:gd name="connsiteY3" fmla="*/ 796320 h 1522752"/>
                <a:gd name="connsiteX4" fmla="*/ 1519518 w 5345206"/>
                <a:gd name="connsiteY4" fmla="*/ 1112326 h 1522752"/>
                <a:gd name="connsiteX5" fmla="*/ 2342819 w 5345206"/>
                <a:gd name="connsiteY5" fmla="*/ 151279 h 1522752"/>
                <a:gd name="connsiteX6" fmla="*/ 2783541 w 5345206"/>
                <a:gd name="connsiteY6" fmla="*/ 204649 h 1522752"/>
                <a:gd name="connsiteX7" fmla="*/ 3062899 w 5345206"/>
                <a:gd name="connsiteY7" fmla="*/ 1015374 h 1522752"/>
                <a:gd name="connsiteX8" fmla="*/ 3543300 w 5345206"/>
                <a:gd name="connsiteY8" fmla="*/ 1482120 h 1522752"/>
                <a:gd name="connsiteX9" fmla="*/ 4359043 w 5345206"/>
                <a:gd name="connsiteY9" fmla="*/ 727342 h 1522752"/>
                <a:gd name="connsiteX10" fmla="*/ 4575067 w 5345206"/>
                <a:gd name="connsiteY10" fmla="*/ 1087382 h 1522752"/>
                <a:gd name="connsiteX11" fmla="*/ 5079123 w 5345206"/>
                <a:gd name="connsiteY11" fmla="*/ 727342 h 1522752"/>
                <a:gd name="connsiteX12" fmla="*/ 5331759 w 5345206"/>
                <a:gd name="connsiteY12" fmla="*/ 1092156 h 1522752"/>
                <a:gd name="connsiteX13" fmla="*/ 5331759 w 5345206"/>
                <a:gd name="connsiteY13" fmla="*/ 1092156 h 1522752"/>
                <a:gd name="connsiteX14" fmla="*/ 5345206 w 5345206"/>
                <a:gd name="connsiteY14" fmla="*/ 1105603 h 1522752"/>
                <a:gd name="connsiteX0" fmla="*/ 0 w 5345206"/>
                <a:gd name="connsiteY0" fmla="*/ 1119050 h 1522752"/>
                <a:gd name="connsiteX1" fmla="*/ 410135 w 5345206"/>
                <a:gd name="connsiteY1" fmla="*/ 796320 h 1522752"/>
                <a:gd name="connsiteX2" fmla="*/ 753035 w 5345206"/>
                <a:gd name="connsiteY2" fmla="*/ 1125773 h 1522752"/>
                <a:gd name="connsiteX3" fmla="*/ 1163171 w 5345206"/>
                <a:gd name="connsiteY3" fmla="*/ 796320 h 1522752"/>
                <a:gd name="connsiteX4" fmla="*/ 1519518 w 5345206"/>
                <a:gd name="connsiteY4" fmla="*/ 1112326 h 1522752"/>
                <a:gd name="connsiteX5" fmla="*/ 2342819 w 5345206"/>
                <a:gd name="connsiteY5" fmla="*/ 151279 h 1522752"/>
                <a:gd name="connsiteX6" fmla="*/ 2783541 w 5345206"/>
                <a:gd name="connsiteY6" fmla="*/ 204649 h 1522752"/>
                <a:gd name="connsiteX7" fmla="*/ 3062899 w 5345206"/>
                <a:gd name="connsiteY7" fmla="*/ 1015374 h 1522752"/>
                <a:gd name="connsiteX8" fmla="*/ 3543300 w 5345206"/>
                <a:gd name="connsiteY8" fmla="*/ 1482120 h 1522752"/>
                <a:gd name="connsiteX9" fmla="*/ 4359043 w 5345206"/>
                <a:gd name="connsiteY9" fmla="*/ 727342 h 1522752"/>
                <a:gd name="connsiteX10" fmla="*/ 4575067 w 5345206"/>
                <a:gd name="connsiteY10" fmla="*/ 1087382 h 1522752"/>
                <a:gd name="connsiteX11" fmla="*/ 4863099 w 5345206"/>
                <a:gd name="connsiteY11" fmla="*/ 943366 h 1522752"/>
                <a:gd name="connsiteX12" fmla="*/ 5079123 w 5345206"/>
                <a:gd name="connsiteY12" fmla="*/ 727342 h 1522752"/>
                <a:gd name="connsiteX13" fmla="*/ 5331759 w 5345206"/>
                <a:gd name="connsiteY13" fmla="*/ 1092156 h 1522752"/>
                <a:gd name="connsiteX14" fmla="*/ 5331759 w 5345206"/>
                <a:gd name="connsiteY14" fmla="*/ 1092156 h 1522752"/>
                <a:gd name="connsiteX15" fmla="*/ 5345206 w 5345206"/>
                <a:gd name="connsiteY15" fmla="*/ 1105603 h 1522752"/>
                <a:gd name="connsiteX0" fmla="*/ 0 w 5345206"/>
                <a:gd name="connsiteY0" fmla="*/ 1119050 h 1522752"/>
                <a:gd name="connsiteX1" fmla="*/ 410135 w 5345206"/>
                <a:gd name="connsiteY1" fmla="*/ 796320 h 1522752"/>
                <a:gd name="connsiteX2" fmla="*/ 753035 w 5345206"/>
                <a:gd name="connsiteY2" fmla="*/ 1125773 h 1522752"/>
                <a:gd name="connsiteX3" fmla="*/ 1163171 w 5345206"/>
                <a:gd name="connsiteY3" fmla="*/ 796320 h 1522752"/>
                <a:gd name="connsiteX4" fmla="*/ 1519518 w 5345206"/>
                <a:gd name="connsiteY4" fmla="*/ 1112326 h 1522752"/>
                <a:gd name="connsiteX5" fmla="*/ 2342819 w 5345206"/>
                <a:gd name="connsiteY5" fmla="*/ 151279 h 1522752"/>
                <a:gd name="connsiteX6" fmla="*/ 2783541 w 5345206"/>
                <a:gd name="connsiteY6" fmla="*/ 204649 h 1522752"/>
                <a:gd name="connsiteX7" fmla="*/ 3062899 w 5345206"/>
                <a:gd name="connsiteY7" fmla="*/ 1015374 h 1522752"/>
                <a:gd name="connsiteX8" fmla="*/ 3543300 w 5345206"/>
                <a:gd name="connsiteY8" fmla="*/ 1482120 h 1522752"/>
                <a:gd name="connsiteX9" fmla="*/ 4359043 w 5345206"/>
                <a:gd name="connsiteY9" fmla="*/ 727342 h 1522752"/>
                <a:gd name="connsiteX10" fmla="*/ 4575067 w 5345206"/>
                <a:gd name="connsiteY10" fmla="*/ 1087382 h 1522752"/>
                <a:gd name="connsiteX11" fmla="*/ 4863099 w 5345206"/>
                <a:gd name="connsiteY11" fmla="*/ 943366 h 1522752"/>
                <a:gd name="connsiteX12" fmla="*/ 5079123 w 5345206"/>
                <a:gd name="connsiteY12" fmla="*/ 727342 h 1522752"/>
                <a:gd name="connsiteX13" fmla="*/ 5331759 w 5345206"/>
                <a:gd name="connsiteY13" fmla="*/ 1092156 h 1522752"/>
                <a:gd name="connsiteX14" fmla="*/ 5331759 w 5345206"/>
                <a:gd name="connsiteY14" fmla="*/ 1092156 h 1522752"/>
                <a:gd name="connsiteX15" fmla="*/ 5345206 w 5345206"/>
                <a:gd name="connsiteY15" fmla="*/ 1105603 h 1522752"/>
                <a:gd name="connsiteX0" fmla="*/ 0 w 5345206"/>
                <a:gd name="connsiteY0" fmla="*/ 1119050 h 1522752"/>
                <a:gd name="connsiteX1" fmla="*/ 410135 w 5345206"/>
                <a:gd name="connsiteY1" fmla="*/ 796320 h 1522752"/>
                <a:gd name="connsiteX2" fmla="*/ 753035 w 5345206"/>
                <a:gd name="connsiteY2" fmla="*/ 1125773 h 1522752"/>
                <a:gd name="connsiteX3" fmla="*/ 1163171 w 5345206"/>
                <a:gd name="connsiteY3" fmla="*/ 796320 h 1522752"/>
                <a:gd name="connsiteX4" fmla="*/ 1519518 w 5345206"/>
                <a:gd name="connsiteY4" fmla="*/ 1112326 h 1522752"/>
                <a:gd name="connsiteX5" fmla="*/ 2342819 w 5345206"/>
                <a:gd name="connsiteY5" fmla="*/ 151279 h 1522752"/>
                <a:gd name="connsiteX6" fmla="*/ 2783541 w 5345206"/>
                <a:gd name="connsiteY6" fmla="*/ 204649 h 1522752"/>
                <a:gd name="connsiteX7" fmla="*/ 3062899 w 5345206"/>
                <a:gd name="connsiteY7" fmla="*/ 1015374 h 1522752"/>
                <a:gd name="connsiteX8" fmla="*/ 3543300 w 5345206"/>
                <a:gd name="connsiteY8" fmla="*/ 1482120 h 1522752"/>
                <a:gd name="connsiteX9" fmla="*/ 4359043 w 5345206"/>
                <a:gd name="connsiteY9" fmla="*/ 727342 h 1522752"/>
                <a:gd name="connsiteX10" fmla="*/ 4575067 w 5345206"/>
                <a:gd name="connsiteY10" fmla="*/ 1087382 h 1522752"/>
                <a:gd name="connsiteX11" fmla="*/ 4863099 w 5345206"/>
                <a:gd name="connsiteY11" fmla="*/ 943366 h 1522752"/>
                <a:gd name="connsiteX12" fmla="*/ 5079123 w 5345206"/>
                <a:gd name="connsiteY12" fmla="*/ 727342 h 1522752"/>
                <a:gd name="connsiteX13" fmla="*/ 5331759 w 5345206"/>
                <a:gd name="connsiteY13" fmla="*/ 1092156 h 1522752"/>
                <a:gd name="connsiteX14" fmla="*/ 5331759 w 5345206"/>
                <a:gd name="connsiteY14" fmla="*/ 1092156 h 1522752"/>
                <a:gd name="connsiteX15" fmla="*/ 5345206 w 5345206"/>
                <a:gd name="connsiteY15" fmla="*/ 1105603 h 1522752"/>
                <a:gd name="connsiteX0" fmla="*/ 0 w 5345206"/>
                <a:gd name="connsiteY0" fmla="*/ 1119050 h 1522752"/>
                <a:gd name="connsiteX1" fmla="*/ 410135 w 5345206"/>
                <a:gd name="connsiteY1" fmla="*/ 796320 h 1522752"/>
                <a:gd name="connsiteX2" fmla="*/ 753035 w 5345206"/>
                <a:gd name="connsiteY2" fmla="*/ 1125773 h 1522752"/>
                <a:gd name="connsiteX3" fmla="*/ 1163171 w 5345206"/>
                <a:gd name="connsiteY3" fmla="*/ 796320 h 1522752"/>
                <a:gd name="connsiteX4" fmla="*/ 1519518 w 5345206"/>
                <a:gd name="connsiteY4" fmla="*/ 1112326 h 1522752"/>
                <a:gd name="connsiteX5" fmla="*/ 2342819 w 5345206"/>
                <a:gd name="connsiteY5" fmla="*/ 151279 h 1522752"/>
                <a:gd name="connsiteX6" fmla="*/ 2783541 w 5345206"/>
                <a:gd name="connsiteY6" fmla="*/ 204649 h 1522752"/>
                <a:gd name="connsiteX7" fmla="*/ 3062899 w 5345206"/>
                <a:gd name="connsiteY7" fmla="*/ 1015374 h 1522752"/>
                <a:gd name="connsiteX8" fmla="*/ 3543300 w 5345206"/>
                <a:gd name="connsiteY8" fmla="*/ 1482120 h 1522752"/>
                <a:gd name="connsiteX9" fmla="*/ 4359043 w 5345206"/>
                <a:gd name="connsiteY9" fmla="*/ 727342 h 1522752"/>
                <a:gd name="connsiteX10" fmla="*/ 4575067 w 5345206"/>
                <a:gd name="connsiteY10" fmla="*/ 1087382 h 1522752"/>
                <a:gd name="connsiteX11" fmla="*/ 4863099 w 5345206"/>
                <a:gd name="connsiteY11" fmla="*/ 943366 h 1522752"/>
                <a:gd name="connsiteX12" fmla="*/ 5079123 w 5345206"/>
                <a:gd name="connsiteY12" fmla="*/ 727342 h 1522752"/>
                <a:gd name="connsiteX13" fmla="*/ 5331759 w 5345206"/>
                <a:gd name="connsiteY13" fmla="*/ 1092156 h 1522752"/>
                <a:gd name="connsiteX14" fmla="*/ 5331759 w 5345206"/>
                <a:gd name="connsiteY14" fmla="*/ 1092156 h 1522752"/>
                <a:gd name="connsiteX15" fmla="*/ 5345206 w 5345206"/>
                <a:gd name="connsiteY15" fmla="*/ 1105603 h 1522752"/>
                <a:gd name="connsiteX0" fmla="*/ 0 w 5345206"/>
                <a:gd name="connsiteY0" fmla="*/ 1119050 h 1522752"/>
                <a:gd name="connsiteX1" fmla="*/ 410135 w 5345206"/>
                <a:gd name="connsiteY1" fmla="*/ 796320 h 1522752"/>
                <a:gd name="connsiteX2" fmla="*/ 753035 w 5345206"/>
                <a:gd name="connsiteY2" fmla="*/ 1125773 h 1522752"/>
                <a:gd name="connsiteX3" fmla="*/ 1163171 w 5345206"/>
                <a:gd name="connsiteY3" fmla="*/ 796320 h 1522752"/>
                <a:gd name="connsiteX4" fmla="*/ 1519518 w 5345206"/>
                <a:gd name="connsiteY4" fmla="*/ 1112326 h 1522752"/>
                <a:gd name="connsiteX5" fmla="*/ 2342819 w 5345206"/>
                <a:gd name="connsiteY5" fmla="*/ 151279 h 1522752"/>
                <a:gd name="connsiteX6" fmla="*/ 2783541 w 5345206"/>
                <a:gd name="connsiteY6" fmla="*/ 204649 h 1522752"/>
                <a:gd name="connsiteX7" fmla="*/ 3062899 w 5345206"/>
                <a:gd name="connsiteY7" fmla="*/ 1015374 h 1522752"/>
                <a:gd name="connsiteX8" fmla="*/ 3543300 w 5345206"/>
                <a:gd name="connsiteY8" fmla="*/ 1482120 h 1522752"/>
                <a:gd name="connsiteX9" fmla="*/ 4359043 w 5345206"/>
                <a:gd name="connsiteY9" fmla="*/ 727342 h 1522752"/>
                <a:gd name="connsiteX10" fmla="*/ 4575067 w 5345206"/>
                <a:gd name="connsiteY10" fmla="*/ 1087382 h 1522752"/>
                <a:gd name="connsiteX11" fmla="*/ 4863099 w 5345206"/>
                <a:gd name="connsiteY11" fmla="*/ 943366 h 1522752"/>
                <a:gd name="connsiteX12" fmla="*/ 5079123 w 5345206"/>
                <a:gd name="connsiteY12" fmla="*/ 727342 h 1522752"/>
                <a:gd name="connsiteX13" fmla="*/ 5331759 w 5345206"/>
                <a:gd name="connsiteY13" fmla="*/ 1092156 h 1522752"/>
                <a:gd name="connsiteX14" fmla="*/ 5331759 w 5345206"/>
                <a:gd name="connsiteY14" fmla="*/ 1092156 h 1522752"/>
                <a:gd name="connsiteX15" fmla="*/ 5345206 w 5345206"/>
                <a:gd name="connsiteY15" fmla="*/ 1105603 h 1522752"/>
                <a:gd name="connsiteX0" fmla="*/ 0 w 5345206"/>
                <a:gd name="connsiteY0" fmla="*/ 1119050 h 1506997"/>
                <a:gd name="connsiteX1" fmla="*/ 410135 w 5345206"/>
                <a:gd name="connsiteY1" fmla="*/ 796320 h 1506997"/>
                <a:gd name="connsiteX2" fmla="*/ 753035 w 5345206"/>
                <a:gd name="connsiteY2" fmla="*/ 1125773 h 1506997"/>
                <a:gd name="connsiteX3" fmla="*/ 1163171 w 5345206"/>
                <a:gd name="connsiteY3" fmla="*/ 796320 h 1506997"/>
                <a:gd name="connsiteX4" fmla="*/ 1519518 w 5345206"/>
                <a:gd name="connsiteY4" fmla="*/ 1112326 h 1506997"/>
                <a:gd name="connsiteX5" fmla="*/ 2342819 w 5345206"/>
                <a:gd name="connsiteY5" fmla="*/ 151279 h 1506997"/>
                <a:gd name="connsiteX6" fmla="*/ 2783541 w 5345206"/>
                <a:gd name="connsiteY6" fmla="*/ 204649 h 1506997"/>
                <a:gd name="connsiteX7" fmla="*/ 3062899 w 5345206"/>
                <a:gd name="connsiteY7" fmla="*/ 1015374 h 1506997"/>
                <a:gd name="connsiteX8" fmla="*/ 3543300 w 5345206"/>
                <a:gd name="connsiteY8" fmla="*/ 1482120 h 1506997"/>
                <a:gd name="connsiteX9" fmla="*/ 4359043 w 5345206"/>
                <a:gd name="connsiteY9" fmla="*/ 727342 h 1506997"/>
                <a:gd name="connsiteX10" fmla="*/ 4575067 w 5345206"/>
                <a:gd name="connsiteY10" fmla="*/ 1087382 h 1506997"/>
                <a:gd name="connsiteX11" fmla="*/ 4863099 w 5345206"/>
                <a:gd name="connsiteY11" fmla="*/ 943366 h 1506997"/>
                <a:gd name="connsiteX12" fmla="*/ 5079123 w 5345206"/>
                <a:gd name="connsiteY12" fmla="*/ 727342 h 1506997"/>
                <a:gd name="connsiteX13" fmla="*/ 5331759 w 5345206"/>
                <a:gd name="connsiteY13" fmla="*/ 1092156 h 1506997"/>
                <a:gd name="connsiteX14" fmla="*/ 5331759 w 5345206"/>
                <a:gd name="connsiteY14" fmla="*/ 1092156 h 1506997"/>
                <a:gd name="connsiteX15" fmla="*/ 5345206 w 5345206"/>
                <a:gd name="connsiteY15" fmla="*/ 1105603 h 1506997"/>
                <a:gd name="connsiteX0" fmla="*/ 0 w 5345206"/>
                <a:gd name="connsiteY0" fmla="*/ 1119050 h 1506997"/>
                <a:gd name="connsiteX1" fmla="*/ 410135 w 5345206"/>
                <a:gd name="connsiteY1" fmla="*/ 796320 h 1506997"/>
                <a:gd name="connsiteX2" fmla="*/ 753035 w 5345206"/>
                <a:gd name="connsiteY2" fmla="*/ 1125773 h 1506997"/>
                <a:gd name="connsiteX3" fmla="*/ 1163171 w 5345206"/>
                <a:gd name="connsiteY3" fmla="*/ 796320 h 1506997"/>
                <a:gd name="connsiteX4" fmla="*/ 1519518 w 5345206"/>
                <a:gd name="connsiteY4" fmla="*/ 1112326 h 1506997"/>
                <a:gd name="connsiteX5" fmla="*/ 2342819 w 5345206"/>
                <a:gd name="connsiteY5" fmla="*/ 151279 h 1506997"/>
                <a:gd name="connsiteX6" fmla="*/ 2783541 w 5345206"/>
                <a:gd name="connsiteY6" fmla="*/ 204649 h 1506997"/>
                <a:gd name="connsiteX7" fmla="*/ 3062899 w 5345206"/>
                <a:gd name="connsiteY7" fmla="*/ 1015374 h 1506997"/>
                <a:gd name="connsiteX8" fmla="*/ 3543300 w 5345206"/>
                <a:gd name="connsiteY8" fmla="*/ 1482120 h 1506997"/>
                <a:gd name="connsiteX9" fmla="*/ 4359043 w 5345206"/>
                <a:gd name="connsiteY9" fmla="*/ 727342 h 1506997"/>
                <a:gd name="connsiteX10" fmla="*/ 4575067 w 5345206"/>
                <a:gd name="connsiteY10" fmla="*/ 1087382 h 1506997"/>
                <a:gd name="connsiteX11" fmla="*/ 4863099 w 5345206"/>
                <a:gd name="connsiteY11" fmla="*/ 943366 h 1506997"/>
                <a:gd name="connsiteX12" fmla="*/ 5079123 w 5345206"/>
                <a:gd name="connsiteY12" fmla="*/ 727342 h 1506997"/>
                <a:gd name="connsiteX13" fmla="*/ 5331759 w 5345206"/>
                <a:gd name="connsiteY13" fmla="*/ 1092156 h 1506997"/>
                <a:gd name="connsiteX14" fmla="*/ 5331759 w 5345206"/>
                <a:gd name="connsiteY14" fmla="*/ 1092156 h 1506997"/>
                <a:gd name="connsiteX15" fmla="*/ 5345206 w 5345206"/>
                <a:gd name="connsiteY15" fmla="*/ 1105603 h 1506997"/>
                <a:gd name="connsiteX0" fmla="*/ 0 w 5345206"/>
                <a:gd name="connsiteY0" fmla="*/ 1115944 h 1503891"/>
                <a:gd name="connsiteX1" fmla="*/ 410135 w 5345206"/>
                <a:gd name="connsiteY1" fmla="*/ 793214 h 1503891"/>
                <a:gd name="connsiteX2" fmla="*/ 753035 w 5345206"/>
                <a:gd name="connsiteY2" fmla="*/ 1122667 h 1503891"/>
                <a:gd name="connsiteX3" fmla="*/ 1163171 w 5345206"/>
                <a:gd name="connsiteY3" fmla="*/ 793214 h 1503891"/>
                <a:gd name="connsiteX4" fmla="*/ 1519518 w 5345206"/>
                <a:gd name="connsiteY4" fmla="*/ 1109220 h 1503891"/>
                <a:gd name="connsiteX5" fmla="*/ 2342819 w 5345206"/>
                <a:gd name="connsiteY5" fmla="*/ 148173 h 1503891"/>
                <a:gd name="connsiteX6" fmla="*/ 2918883 w 5345206"/>
                <a:gd name="connsiteY6" fmla="*/ 220181 h 1503891"/>
                <a:gd name="connsiteX7" fmla="*/ 3062899 w 5345206"/>
                <a:gd name="connsiteY7" fmla="*/ 1012268 h 1503891"/>
                <a:gd name="connsiteX8" fmla="*/ 3543300 w 5345206"/>
                <a:gd name="connsiteY8" fmla="*/ 1479014 h 1503891"/>
                <a:gd name="connsiteX9" fmla="*/ 4359043 w 5345206"/>
                <a:gd name="connsiteY9" fmla="*/ 724236 h 1503891"/>
                <a:gd name="connsiteX10" fmla="*/ 4575067 w 5345206"/>
                <a:gd name="connsiteY10" fmla="*/ 1084276 h 1503891"/>
                <a:gd name="connsiteX11" fmla="*/ 4863099 w 5345206"/>
                <a:gd name="connsiteY11" fmla="*/ 940260 h 1503891"/>
                <a:gd name="connsiteX12" fmla="*/ 5079123 w 5345206"/>
                <a:gd name="connsiteY12" fmla="*/ 724236 h 1503891"/>
                <a:gd name="connsiteX13" fmla="*/ 5331759 w 5345206"/>
                <a:gd name="connsiteY13" fmla="*/ 1089050 h 1503891"/>
                <a:gd name="connsiteX14" fmla="*/ 5331759 w 5345206"/>
                <a:gd name="connsiteY14" fmla="*/ 1089050 h 1503891"/>
                <a:gd name="connsiteX15" fmla="*/ 5345206 w 5345206"/>
                <a:gd name="connsiteY15" fmla="*/ 1102497 h 1503891"/>
                <a:gd name="connsiteX0" fmla="*/ 0 w 5345206"/>
                <a:gd name="connsiteY0" fmla="*/ 1115944 h 1503891"/>
                <a:gd name="connsiteX1" fmla="*/ 410135 w 5345206"/>
                <a:gd name="connsiteY1" fmla="*/ 793214 h 1503891"/>
                <a:gd name="connsiteX2" fmla="*/ 753035 w 5345206"/>
                <a:gd name="connsiteY2" fmla="*/ 1122667 h 1503891"/>
                <a:gd name="connsiteX3" fmla="*/ 1163171 w 5345206"/>
                <a:gd name="connsiteY3" fmla="*/ 793214 h 1503891"/>
                <a:gd name="connsiteX4" fmla="*/ 1519518 w 5345206"/>
                <a:gd name="connsiteY4" fmla="*/ 1109220 h 1503891"/>
                <a:gd name="connsiteX5" fmla="*/ 2342819 w 5345206"/>
                <a:gd name="connsiteY5" fmla="*/ 148173 h 1503891"/>
                <a:gd name="connsiteX6" fmla="*/ 2918883 w 5345206"/>
                <a:gd name="connsiteY6" fmla="*/ 220181 h 1503891"/>
                <a:gd name="connsiteX7" fmla="*/ 3062899 w 5345206"/>
                <a:gd name="connsiteY7" fmla="*/ 1012268 h 1503891"/>
                <a:gd name="connsiteX8" fmla="*/ 3543300 w 5345206"/>
                <a:gd name="connsiteY8" fmla="*/ 1479014 h 1503891"/>
                <a:gd name="connsiteX9" fmla="*/ 4359043 w 5345206"/>
                <a:gd name="connsiteY9" fmla="*/ 724236 h 1503891"/>
                <a:gd name="connsiteX10" fmla="*/ 4575067 w 5345206"/>
                <a:gd name="connsiteY10" fmla="*/ 1084276 h 1503891"/>
                <a:gd name="connsiteX11" fmla="*/ 4863099 w 5345206"/>
                <a:gd name="connsiteY11" fmla="*/ 940260 h 1503891"/>
                <a:gd name="connsiteX12" fmla="*/ 5079123 w 5345206"/>
                <a:gd name="connsiteY12" fmla="*/ 724236 h 1503891"/>
                <a:gd name="connsiteX13" fmla="*/ 5331759 w 5345206"/>
                <a:gd name="connsiteY13" fmla="*/ 1089050 h 1503891"/>
                <a:gd name="connsiteX14" fmla="*/ 5331759 w 5345206"/>
                <a:gd name="connsiteY14" fmla="*/ 1089050 h 1503891"/>
                <a:gd name="connsiteX15" fmla="*/ 5345206 w 5345206"/>
                <a:gd name="connsiteY15" fmla="*/ 1102497 h 1503891"/>
                <a:gd name="connsiteX0" fmla="*/ 0 w 5345206"/>
                <a:gd name="connsiteY0" fmla="*/ 1115944 h 1503891"/>
                <a:gd name="connsiteX1" fmla="*/ 410135 w 5345206"/>
                <a:gd name="connsiteY1" fmla="*/ 793214 h 1503891"/>
                <a:gd name="connsiteX2" fmla="*/ 753035 w 5345206"/>
                <a:gd name="connsiteY2" fmla="*/ 1122667 h 1503891"/>
                <a:gd name="connsiteX3" fmla="*/ 1163171 w 5345206"/>
                <a:gd name="connsiteY3" fmla="*/ 793214 h 1503891"/>
                <a:gd name="connsiteX4" fmla="*/ 1519518 w 5345206"/>
                <a:gd name="connsiteY4" fmla="*/ 1109220 h 1503891"/>
                <a:gd name="connsiteX5" fmla="*/ 2342819 w 5345206"/>
                <a:gd name="connsiteY5" fmla="*/ 148173 h 1503891"/>
                <a:gd name="connsiteX6" fmla="*/ 2918883 w 5345206"/>
                <a:gd name="connsiteY6" fmla="*/ 220181 h 1503891"/>
                <a:gd name="connsiteX7" fmla="*/ 3134907 w 5345206"/>
                <a:gd name="connsiteY7" fmla="*/ 1012269 h 1503891"/>
                <a:gd name="connsiteX8" fmla="*/ 3543300 w 5345206"/>
                <a:gd name="connsiteY8" fmla="*/ 1479014 h 1503891"/>
                <a:gd name="connsiteX9" fmla="*/ 4359043 w 5345206"/>
                <a:gd name="connsiteY9" fmla="*/ 724236 h 1503891"/>
                <a:gd name="connsiteX10" fmla="*/ 4575067 w 5345206"/>
                <a:gd name="connsiteY10" fmla="*/ 1084276 h 1503891"/>
                <a:gd name="connsiteX11" fmla="*/ 4863099 w 5345206"/>
                <a:gd name="connsiteY11" fmla="*/ 940260 h 1503891"/>
                <a:gd name="connsiteX12" fmla="*/ 5079123 w 5345206"/>
                <a:gd name="connsiteY12" fmla="*/ 724236 h 1503891"/>
                <a:gd name="connsiteX13" fmla="*/ 5331759 w 5345206"/>
                <a:gd name="connsiteY13" fmla="*/ 1089050 h 1503891"/>
                <a:gd name="connsiteX14" fmla="*/ 5331759 w 5345206"/>
                <a:gd name="connsiteY14" fmla="*/ 1089050 h 1503891"/>
                <a:gd name="connsiteX15" fmla="*/ 5345206 w 5345206"/>
                <a:gd name="connsiteY15" fmla="*/ 1102497 h 1503891"/>
                <a:gd name="connsiteX0" fmla="*/ 0 w 5345206"/>
                <a:gd name="connsiteY0" fmla="*/ 1115944 h 1503891"/>
                <a:gd name="connsiteX1" fmla="*/ 410135 w 5345206"/>
                <a:gd name="connsiteY1" fmla="*/ 793214 h 1503891"/>
                <a:gd name="connsiteX2" fmla="*/ 753035 w 5345206"/>
                <a:gd name="connsiteY2" fmla="*/ 1122667 h 1503891"/>
                <a:gd name="connsiteX3" fmla="*/ 1163171 w 5345206"/>
                <a:gd name="connsiteY3" fmla="*/ 793214 h 1503891"/>
                <a:gd name="connsiteX4" fmla="*/ 1519518 w 5345206"/>
                <a:gd name="connsiteY4" fmla="*/ 1109220 h 1503891"/>
                <a:gd name="connsiteX5" fmla="*/ 2342819 w 5345206"/>
                <a:gd name="connsiteY5" fmla="*/ 148173 h 1503891"/>
                <a:gd name="connsiteX6" fmla="*/ 2918883 w 5345206"/>
                <a:gd name="connsiteY6" fmla="*/ 220181 h 1503891"/>
                <a:gd name="connsiteX7" fmla="*/ 3134907 w 5345206"/>
                <a:gd name="connsiteY7" fmla="*/ 1012269 h 1503891"/>
                <a:gd name="connsiteX8" fmla="*/ 3543300 w 5345206"/>
                <a:gd name="connsiteY8" fmla="*/ 1479014 h 1503891"/>
                <a:gd name="connsiteX9" fmla="*/ 4359043 w 5345206"/>
                <a:gd name="connsiteY9" fmla="*/ 724236 h 1503891"/>
                <a:gd name="connsiteX10" fmla="*/ 4575067 w 5345206"/>
                <a:gd name="connsiteY10" fmla="*/ 1084276 h 1503891"/>
                <a:gd name="connsiteX11" fmla="*/ 4863099 w 5345206"/>
                <a:gd name="connsiteY11" fmla="*/ 940260 h 1503891"/>
                <a:gd name="connsiteX12" fmla="*/ 5079123 w 5345206"/>
                <a:gd name="connsiteY12" fmla="*/ 724236 h 1503891"/>
                <a:gd name="connsiteX13" fmla="*/ 5331759 w 5345206"/>
                <a:gd name="connsiteY13" fmla="*/ 1089050 h 1503891"/>
                <a:gd name="connsiteX14" fmla="*/ 5331759 w 5345206"/>
                <a:gd name="connsiteY14" fmla="*/ 1089050 h 1503891"/>
                <a:gd name="connsiteX15" fmla="*/ 5345206 w 5345206"/>
                <a:gd name="connsiteY15" fmla="*/ 1102497 h 1503891"/>
                <a:gd name="connsiteX0" fmla="*/ 0 w 5345206"/>
                <a:gd name="connsiteY0" fmla="*/ 1149070 h 1537017"/>
                <a:gd name="connsiteX1" fmla="*/ 410135 w 5345206"/>
                <a:gd name="connsiteY1" fmla="*/ 826340 h 1537017"/>
                <a:gd name="connsiteX2" fmla="*/ 753035 w 5345206"/>
                <a:gd name="connsiteY2" fmla="*/ 1155793 h 1537017"/>
                <a:gd name="connsiteX3" fmla="*/ 1163171 w 5345206"/>
                <a:gd name="connsiteY3" fmla="*/ 826340 h 1537017"/>
                <a:gd name="connsiteX4" fmla="*/ 1519518 w 5345206"/>
                <a:gd name="connsiteY4" fmla="*/ 1142346 h 1537017"/>
                <a:gd name="connsiteX5" fmla="*/ 2342819 w 5345206"/>
                <a:gd name="connsiteY5" fmla="*/ 181299 h 1537017"/>
                <a:gd name="connsiteX6" fmla="*/ 2918883 w 5345206"/>
                <a:gd name="connsiteY6" fmla="*/ 253307 h 1537017"/>
                <a:gd name="connsiteX7" fmla="*/ 3134907 w 5345206"/>
                <a:gd name="connsiteY7" fmla="*/ 1045395 h 1537017"/>
                <a:gd name="connsiteX8" fmla="*/ 3543300 w 5345206"/>
                <a:gd name="connsiteY8" fmla="*/ 1512140 h 1537017"/>
                <a:gd name="connsiteX9" fmla="*/ 4359043 w 5345206"/>
                <a:gd name="connsiteY9" fmla="*/ 757362 h 1537017"/>
                <a:gd name="connsiteX10" fmla="*/ 4575067 w 5345206"/>
                <a:gd name="connsiteY10" fmla="*/ 1117402 h 1537017"/>
                <a:gd name="connsiteX11" fmla="*/ 4863099 w 5345206"/>
                <a:gd name="connsiteY11" fmla="*/ 973386 h 1537017"/>
                <a:gd name="connsiteX12" fmla="*/ 5079123 w 5345206"/>
                <a:gd name="connsiteY12" fmla="*/ 757362 h 1537017"/>
                <a:gd name="connsiteX13" fmla="*/ 5331759 w 5345206"/>
                <a:gd name="connsiteY13" fmla="*/ 1122176 h 1537017"/>
                <a:gd name="connsiteX14" fmla="*/ 5331759 w 5345206"/>
                <a:gd name="connsiteY14" fmla="*/ 1122176 h 1537017"/>
                <a:gd name="connsiteX15" fmla="*/ 5345206 w 5345206"/>
                <a:gd name="connsiteY15" fmla="*/ 1135623 h 1537017"/>
                <a:gd name="connsiteX0" fmla="*/ 0 w 5345206"/>
                <a:gd name="connsiteY0" fmla="*/ 1149070 h 1638349"/>
                <a:gd name="connsiteX1" fmla="*/ 410135 w 5345206"/>
                <a:gd name="connsiteY1" fmla="*/ 826340 h 1638349"/>
                <a:gd name="connsiteX2" fmla="*/ 753035 w 5345206"/>
                <a:gd name="connsiteY2" fmla="*/ 1155793 h 1638349"/>
                <a:gd name="connsiteX3" fmla="*/ 1163171 w 5345206"/>
                <a:gd name="connsiteY3" fmla="*/ 826340 h 1638349"/>
                <a:gd name="connsiteX4" fmla="*/ 1519518 w 5345206"/>
                <a:gd name="connsiteY4" fmla="*/ 1142346 h 1638349"/>
                <a:gd name="connsiteX5" fmla="*/ 2342819 w 5345206"/>
                <a:gd name="connsiteY5" fmla="*/ 181299 h 1638349"/>
                <a:gd name="connsiteX6" fmla="*/ 2918883 w 5345206"/>
                <a:gd name="connsiteY6" fmla="*/ 253307 h 1638349"/>
                <a:gd name="connsiteX7" fmla="*/ 3134907 w 5345206"/>
                <a:gd name="connsiteY7" fmla="*/ 1045395 h 1638349"/>
                <a:gd name="connsiteX8" fmla="*/ 3543300 w 5345206"/>
                <a:gd name="connsiteY8" fmla="*/ 1512140 h 1638349"/>
                <a:gd name="connsiteX9" fmla="*/ 4359043 w 5345206"/>
                <a:gd name="connsiteY9" fmla="*/ 757362 h 1638349"/>
                <a:gd name="connsiteX10" fmla="*/ 4575067 w 5345206"/>
                <a:gd name="connsiteY10" fmla="*/ 1117402 h 1638349"/>
                <a:gd name="connsiteX11" fmla="*/ 4863099 w 5345206"/>
                <a:gd name="connsiteY11" fmla="*/ 973386 h 1638349"/>
                <a:gd name="connsiteX12" fmla="*/ 5079123 w 5345206"/>
                <a:gd name="connsiteY12" fmla="*/ 757362 h 1638349"/>
                <a:gd name="connsiteX13" fmla="*/ 5331759 w 5345206"/>
                <a:gd name="connsiteY13" fmla="*/ 1122176 h 1638349"/>
                <a:gd name="connsiteX14" fmla="*/ 5331759 w 5345206"/>
                <a:gd name="connsiteY14" fmla="*/ 1122176 h 1638349"/>
                <a:gd name="connsiteX15" fmla="*/ 5345206 w 5345206"/>
                <a:gd name="connsiteY15" fmla="*/ 1135623 h 1638349"/>
                <a:gd name="connsiteX0" fmla="*/ 0 w 5345206"/>
                <a:gd name="connsiteY0" fmla="*/ 1149070 h 1670980"/>
                <a:gd name="connsiteX1" fmla="*/ 410135 w 5345206"/>
                <a:gd name="connsiteY1" fmla="*/ 826340 h 1670980"/>
                <a:gd name="connsiteX2" fmla="*/ 753035 w 5345206"/>
                <a:gd name="connsiteY2" fmla="*/ 1155793 h 1670980"/>
                <a:gd name="connsiteX3" fmla="*/ 1163171 w 5345206"/>
                <a:gd name="connsiteY3" fmla="*/ 826340 h 1670980"/>
                <a:gd name="connsiteX4" fmla="*/ 1519518 w 5345206"/>
                <a:gd name="connsiteY4" fmla="*/ 1142346 h 1670980"/>
                <a:gd name="connsiteX5" fmla="*/ 2342819 w 5345206"/>
                <a:gd name="connsiteY5" fmla="*/ 181299 h 1670980"/>
                <a:gd name="connsiteX6" fmla="*/ 2918883 w 5345206"/>
                <a:gd name="connsiteY6" fmla="*/ 253307 h 1670980"/>
                <a:gd name="connsiteX7" fmla="*/ 3206915 w 5345206"/>
                <a:gd name="connsiteY7" fmla="*/ 1405435 h 1670980"/>
                <a:gd name="connsiteX8" fmla="*/ 3543300 w 5345206"/>
                <a:gd name="connsiteY8" fmla="*/ 1512140 h 1670980"/>
                <a:gd name="connsiteX9" fmla="*/ 4359043 w 5345206"/>
                <a:gd name="connsiteY9" fmla="*/ 757362 h 1670980"/>
                <a:gd name="connsiteX10" fmla="*/ 4575067 w 5345206"/>
                <a:gd name="connsiteY10" fmla="*/ 1117402 h 1670980"/>
                <a:gd name="connsiteX11" fmla="*/ 4863099 w 5345206"/>
                <a:gd name="connsiteY11" fmla="*/ 973386 h 1670980"/>
                <a:gd name="connsiteX12" fmla="*/ 5079123 w 5345206"/>
                <a:gd name="connsiteY12" fmla="*/ 757362 h 1670980"/>
                <a:gd name="connsiteX13" fmla="*/ 5331759 w 5345206"/>
                <a:gd name="connsiteY13" fmla="*/ 1122176 h 1670980"/>
                <a:gd name="connsiteX14" fmla="*/ 5331759 w 5345206"/>
                <a:gd name="connsiteY14" fmla="*/ 1122176 h 1670980"/>
                <a:gd name="connsiteX15" fmla="*/ 5345206 w 5345206"/>
                <a:gd name="connsiteY15" fmla="*/ 1135623 h 1670980"/>
                <a:gd name="connsiteX0" fmla="*/ 0 w 5345206"/>
                <a:gd name="connsiteY0" fmla="*/ 1149070 h 1638349"/>
                <a:gd name="connsiteX1" fmla="*/ 410135 w 5345206"/>
                <a:gd name="connsiteY1" fmla="*/ 826340 h 1638349"/>
                <a:gd name="connsiteX2" fmla="*/ 753035 w 5345206"/>
                <a:gd name="connsiteY2" fmla="*/ 1155793 h 1638349"/>
                <a:gd name="connsiteX3" fmla="*/ 1163171 w 5345206"/>
                <a:gd name="connsiteY3" fmla="*/ 826340 h 1638349"/>
                <a:gd name="connsiteX4" fmla="*/ 1519518 w 5345206"/>
                <a:gd name="connsiteY4" fmla="*/ 1142346 h 1638349"/>
                <a:gd name="connsiteX5" fmla="*/ 2342819 w 5345206"/>
                <a:gd name="connsiteY5" fmla="*/ 181299 h 1638349"/>
                <a:gd name="connsiteX6" fmla="*/ 2918883 w 5345206"/>
                <a:gd name="connsiteY6" fmla="*/ 253307 h 1638349"/>
                <a:gd name="connsiteX7" fmla="*/ 3206915 w 5345206"/>
                <a:gd name="connsiteY7" fmla="*/ 1405435 h 1638349"/>
                <a:gd name="connsiteX8" fmla="*/ 3543300 w 5345206"/>
                <a:gd name="connsiteY8" fmla="*/ 1512140 h 1638349"/>
                <a:gd name="connsiteX9" fmla="*/ 4359043 w 5345206"/>
                <a:gd name="connsiteY9" fmla="*/ 757362 h 1638349"/>
                <a:gd name="connsiteX10" fmla="*/ 4575067 w 5345206"/>
                <a:gd name="connsiteY10" fmla="*/ 1117402 h 1638349"/>
                <a:gd name="connsiteX11" fmla="*/ 4863099 w 5345206"/>
                <a:gd name="connsiteY11" fmla="*/ 973386 h 1638349"/>
                <a:gd name="connsiteX12" fmla="*/ 5079123 w 5345206"/>
                <a:gd name="connsiteY12" fmla="*/ 757362 h 1638349"/>
                <a:gd name="connsiteX13" fmla="*/ 5331759 w 5345206"/>
                <a:gd name="connsiteY13" fmla="*/ 1122176 h 1638349"/>
                <a:gd name="connsiteX14" fmla="*/ 5331759 w 5345206"/>
                <a:gd name="connsiteY14" fmla="*/ 1122176 h 1638349"/>
                <a:gd name="connsiteX15" fmla="*/ 5345206 w 5345206"/>
                <a:gd name="connsiteY15" fmla="*/ 1135623 h 1638349"/>
                <a:gd name="connsiteX0" fmla="*/ 0 w 5345206"/>
                <a:gd name="connsiteY0" fmla="*/ 1149070 h 1638349"/>
                <a:gd name="connsiteX1" fmla="*/ 410135 w 5345206"/>
                <a:gd name="connsiteY1" fmla="*/ 826340 h 1638349"/>
                <a:gd name="connsiteX2" fmla="*/ 753035 w 5345206"/>
                <a:gd name="connsiteY2" fmla="*/ 1155793 h 1638349"/>
                <a:gd name="connsiteX3" fmla="*/ 1163171 w 5345206"/>
                <a:gd name="connsiteY3" fmla="*/ 826340 h 1638349"/>
                <a:gd name="connsiteX4" fmla="*/ 1519518 w 5345206"/>
                <a:gd name="connsiteY4" fmla="*/ 1142346 h 1638349"/>
                <a:gd name="connsiteX5" fmla="*/ 2342819 w 5345206"/>
                <a:gd name="connsiteY5" fmla="*/ 181299 h 1638349"/>
                <a:gd name="connsiteX6" fmla="*/ 2918883 w 5345206"/>
                <a:gd name="connsiteY6" fmla="*/ 253307 h 1638349"/>
                <a:gd name="connsiteX7" fmla="*/ 3206915 w 5345206"/>
                <a:gd name="connsiteY7" fmla="*/ 1405435 h 1638349"/>
                <a:gd name="connsiteX8" fmla="*/ 3543300 w 5345206"/>
                <a:gd name="connsiteY8" fmla="*/ 1512140 h 1638349"/>
                <a:gd name="connsiteX9" fmla="*/ 4359043 w 5345206"/>
                <a:gd name="connsiteY9" fmla="*/ 757362 h 1638349"/>
                <a:gd name="connsiteX10" fmla="*/ 4575067 w 5345206"/>
                <a:gd name="connsiteY10" fmla="*/ 1117402 h 1638349"/>
                <a:gd name="connsiteX11" fmla="*/ 4863099 w 5345206"/>
                <a:gd name="connsiteY11" fmla="*/ 973386 h 1638349"/>
                <a:gd name="connsiteX12" fmla="*/ 5079123 w 5345206"/>
                <a:gd name="connsiteY12" fmla="*/ 757362 h 1638349"/>
                <a:gd name="connsiteX13" fmla="*/ 5331759 w 5345206"/>
                <a:gd name="connsiteY13" fmla="*/ 1122176 h 1638349"/>
                <a:gd name="connsiteX14" fmla="*/ 5331759 w 5345206"/>
                <a:gd name="connsiteY14" fmla="*/ 1122176 h 1638349"/>
                <a:gd name="connsiteX15" fmla="*/ 5345206 w 5345206"/>
                <a:gd name="connsiteY15" fmla="*/ 1135623 h 1638349"/>
                <a:gd name="connsiteX0" fmla="*/ 0 w 5345206"/>
                <a:gd name="connsiteY0" fmla="*/ 1141893 h 1631172"/>
                <a:gd name="connsiteX1" fmla="*/ 410135 w 5345206"/>
                <a:gd name="connsiteY1" fmla="*/ 819163 h 1631172"/>
                <a:gd name="connsiteX2" fmla="*/ 753035 w 5345206"/>
                <a:gd name="connsiteY2" fmla="*/ 1148616 h 1631172"/>
                <a:gd name="connsiteX3" fmla="*/ 1163171 w 5345206"/>
                <a:gd name="connsiteY3" fmla="*/ 819163 h 1631172"/>
                <a:gd name="connsiteX4" fmla="*/ 1519518 w 5345206"/>
                <a:gd name="connsiteY4" fmla="*/ 1135169 h 1631172"/>
                <a:gd name="connsiteX5" fmla="*/ 2342819 w 5345206"/>
                <a:gd name="connsiteY5" fmla="*/ 174122 h 1631172"/>
                <a:gd name="connsiteX6" fmla="*/ 2918883 w 5345206"/>
                <a:gd name="connsiteY6" fmla="*/ 246130 h 1631172"/>
                <a:gd name="connsiteX7" fmla="*/ 3206915 w 5345206"/>
                <a:gd name="connsiteY7" fmla="*/ 1398258 h 1631172"/>
                <a:gd name="connsiteX8" fmla="*/ 3543300 w 5345206"/>
                <a:gd name="connsiteY8" fmla="*/ 1504963 h 1631172"/>
                <a:gd name="connsiteX9" fmla="*/ 4359043 w 5345206"/>
                <a:gd name="connsiteY9" fmla="*/ 750185 h 1631172"/>
                <a:gd name="connsiteX10" fmla="*/ 4575067 w 5345206"/>
                <a:gd name="connsiteY10" fmla="*/ 1110225 h 1631172"/>
                <a:gd name="connsiteX11" fmla="*/ 4863099 w 5345206"/>
                <a:gd name="connsiteY11" fmla="*/ 966209 h 1631172"/>
                <a:gd name="connsiteX12" fmla="*/ 5079123 w 5345206"/>
                <a:gd name="connsiteY12" fmla="*/ 750185 h 1631172"/>
                <a:gd name="connsiteX13" fmla="*/ 5331759 w 5345206"/>
                <a:gd name="connsiteY13" fmla="*/ 1114999 h 1631172"/>
                <a:gd name="connsiteX14" fmla="*/ 5331759 w 5345206"/>
                <a:gd name="connsiteY14" fmla="*/ 1114999 h 1631172"/>
                <a:gd name="connsiteX15" fmla="*/ 5345206 w 5345206"/>
                <a:gd name="connsiteY15" fmla="*/ 1128446 h 1631172"/>
                <a:gd name="connsiteX0" fmla="*/ 0 w 5345206"/>
                <a:gd name="connsiteY0" fmla="*/ 1141893 h 1529840"/>
                <a:gd name="connsiteX1" fmla="*/ 410135 w 5345206"/>
                <a:gd name="connsiteY1" fmla="*/ 819163 h 1529840"/>
                <a:gd name="connsiteX2" fmla="*/ 753035 w 5345206"/>
                <a:gd name="connsiteY2" fmla="*/ 1148616 h 1529840"/>
                <a:gd name="connsiteX3" fmla="*/ 1163171 w 5345206"/>
                <a:gd name="connsiteY3" fmla="*/ 819163 h 1529840"/>
                <a:gd name="connsiteX4" fmla="*/ 1519518 w 5345206"/>
                <a:gd name="connsiteY4" fmla="*/ 1135169 h 1529840"/>
                <a:gd name="connsiteX5" fmla="*/ 2342819 w 5345206"/>
                <a:gd name="connsiteY5" fmla="*/ 174122 h 1529840"/>
                <a:gd name="connsiteX6" fmla="*/ 2918883 w 5345206"/>
                <a:gd name="connsiteY6" fmla="*/ 246130 h 1529840"/>
                <a:gd name="connsiteX7" fmla="*/ 3206915 w 5345206"/>
                <a:gd name="connsiteY7" fmla="*/ 1398258 h 1529840"/>
                <a:gd name="connsiteX8" fmla="*/ 3543300 w 5345206"/>
                <a:gd name="connsiteY8" fmla="*/ 1504963 h 1529840"/>
                <a:gd name="connsiteX9" fmla="*/ 4359043 w 5345206"/>
                <a:gd name="connsiteY9" fmla="*/ 750185 h 1529840"/>
                <a:gd name="connsiteX10" fmla="*/ 4575067 w 5345206"/>
                <a:gd name="connsiteY10" fmla="*/ 1110225 h 1529840"/>
                <a:gd name="connsiteX11" fmla="*/ 4863099 w 5345206"/>
                <a:gd name="connsiteY11" fmla="*/ 966209 h 1529840"/>
                <a:gd name="connsiteX12" fmla="*/ 5079123 w 5345206"/>
                <a:gd name="connsiteY12" fmla="*/ 750185 h 1529840"/>
                <a:gd name="connsiteX13" fmla="*/ 5331759 w 5345206"/>
                <a:gd name="connsiteY13" fmla="*/ 1114999 h 1529840"/>
                <a:gd name="connsiteX14" fmla="*/ 5331759 w 5345206"/>
                <a:gd name="connsiteY14" fmla="*/ 1114999 h 1529840"/>
                <a:gd name="connsiteX15" fmla="*/ 5345206 w 5345206"/>
                <a:gd name="connsiteY15" fmla="*/ 1128446 h 1529840"/>
                <a:gd name="connsiteX0" fmla="*/ 0 w 5345206"/>
                <a:gd name="connsiteY0" fmla="*/ 1139489 h 1527436"/>
                <a:gd name="connsiteX1" fmla="*/ 410135 w 5345206"/>
                <a:gd name="connsiteY1" fmla="*/ 816759 h 1527436"/>
                <a:gd name="connsiteX2" fmla="*/ 753035 w 5345206"/>
                <a:gd name="connsiteY2" fmla="*/ 1146212 h 1527436"/>
                <a:gd name="connsiteX3" fmla="*/ 1163171 w 5345206"/>
                <a:gd name="connsiteY3" fmla="*/ 816759 h 1527436"/>
                <a:gd name="connsiteX4" fmla="*/ 1519518 w 5345206"/>
                <a:gd name="connsiteY4" fmla="*/ 1132765 h 1527436"/>
                <a:gd name="connsiteX5" fmla="*/ 2342819 w 5345206"/>
                <a:gd name="connsiteY5" fmla="*/ 171718 h 1527436"/>
                <a:gd name="connsiteX6" fmla="*/ 2918883 w 5345206"/>
                <a:gd name="connsiteY6" fmla="*/ 243726 h 1527436"/>
                <a:gd name="connsiteX7" fmla="*/ 3206915 w 5345206"/>
                <a:gd name="connsiteY7" fmla="*/ 1395854 h 1527436"/>
                <a:gd name="connsiteX8" fmla="*/ 3543300 w 5345206"/>
                <a:gd name="connsiteY8" fmla="*/ 1502559 h 1527436"/>
                <a:gd name="connsiteX9" fmla="*/ 4359043 w 5345206"/>
                <a:gd name="connsiteY9" fmla="*/ 747781 h 1527436"/>
                <a:gd name="connsiteX10" fmla="*/ 4575067 w 5345206"/>
                <a:gd name="connsiteY10" fmla="*/ 1107821 h 1527436"/>
                <a:gd name="connsiteX11" fmla="*/ 4863099 w 5345206"/>
                <a:gd name="connsiteY11" fmla="*/ 963805 h 1527436"/>
                <a:gd name="connsiteX12" fmla="*/ 5079123 w 5345206"/>
                <a:gd name="connsiteY12" fmla="*/ 747781 h 1527436"/>
                <a:gd name="connsiteX13" fmla="*/ 5331759 w 5345206"/>
                <a:gd name="connsiteY13" fmla="*/ 1112595 h 1527436"/>
                <a:gd name="connsiteX14" fmla="*/ 5331759 w 5345206"/>
                <a:gd name="connsiteY14" fmla="*/ 1112595 h 1527436"/>
                <a:gd name="connsiteX15" fmla="*/ 5345206 w 5345206"/>
                <a:gd name="connsiteY15" fmla="*/ 1126042 h 1527436"/>
                <a:gd name="connsiteX0" fmla="*/ 0 w 5345206"/>
                <a:gd name="connsiteY0" fmla="*/ 1145945 h 1533892"/>
                <a:gd name="connsiteX1" fmla="*/ 410135 w 5345206"/>
                <a:gd name="connsiteY1" fmla="*/ 823215 h 1533892"/>
                <a:gd name="connsiteX2" fmla="*/ 753035 w 5345206"/>
                <a:gd name="connsiteY2" fmla="*/ 1152668 h 1533892"/>
                <a:gd name="connsiteX3" fmla="*/ 1163171 w 5345206"/>
                <a:gd name="connsiteY3" fmla="*/ 823215 h 1533892"/>
                <a:gd name="connsiteX4" fmla="*/ 1519518 w 5345206"/>
                <a:gd name="connsiteY4" fmla="*/ 1139221 h 1533892"/>
                <a:gd name="connsiteX5" fmla="*/ 2342819 w 5345206"/>
                <a:gd name="connsiteY5" fmla="*/ 178174 h 1533892"/>
                <a:gd name="connsiteX6" fmla="*/ 2736477 w 5345206"/>
                <a:gd name="connsiteY6" fmla="*/ 70179 h 1533892"/>
                <a:gd name="connsiteX7" fmla="*/ 2918883 w 5345206"/>
                <a:gd name="connsiteY7" fmla="*/ 250182 h 1533892"/>
                <a:gd name="connsiteX8" fmla="*/ 3206915 w 5345206"/>
                <a:gd name="connsiteY8" fmla="*/ 1402310 h 1533892"/>
                <a:gd name="connsiteX9" fmla="*/ 3543300 w 5345206"/>
                <a:gd name="connsiteY9" fmla="*/ 1509015 h 1533892"/>
                <a:gd name="connsiteX10" fmla="*/ 4359043 w 5345206"/>
                <a:gd name="connsiteY10" fmla="*/ 754237 h 1533892"/>
                <a:gd name="connsiteX11" fmla="*/ 4575067 w 5345206"/>
                <a:gd name="connsiteY11" fmla="*/ 1114277 h 1533892"/>
                <a:gd name="connsiteX12" fmla="*/ 4863099 w 5345206"/>
                <a:gd name="connsiteY12" fmla="*/ 970261 h 1533892"/>
                <a:gd name="connsiteX13" fmla="*/ 5079123 w 5345206"/>
                <a:gd name="connsiteY13" fmla="*/ 754237 h 1533892"/>
                <a:gd name="connsiteX14" fmla="*/ 5331759 w 5345206"/>
                <a:gd name="connsiteY14" fmla="*/ 1119051 h 1533892"/>
                <a:gd name="connsiteX15" fmla="*/ 5331759 w 5345206"/>
                <a:gd name="connsiteY15" fmla="*/ 1119051 h 1533892"/>
                <a:gd name="connsiteX16" fmla="*/ 5345206 w 5345206"/>
                <a:gd name="connsiteY16" fmla="*/ 1132498 h 1533892"/>
                <a:gd name="connsiteX0" fmla="*/ 0 w 5345206"/>
                <a:gd name="connsiteY0" fmla="*/ 1145945 h 1533892"/>
                <a:gd name="connsiteX1" fmla="*/ 410135 w 5345206"/>
                <a:gd name="connsiteY1" fmla="*/ 823215 h 1533892"/>
                <a:gd name="connsiteX2" fmla="*/ 753035 w 5345206"/>
                <a:gd name="connsiteY2" fmla="*/ 1152668 h 1533892"/>
                <a:gd name="connsiteX3" fmla="*/ 1163171 w 5345206"/>
                <a:gd name="connsiteY3" fmla="*/ 823215 h 1533892"/>
                <a:gd name="connsiteX4" fmla="*/ 1519518 w 5345206"/>
                <a:gd name="connsiteY4" fmla="*/ 1139221 h 1533892"/>
                <a:gd name="connsiteX5" fmla="*/ 2342819 w 5345206"/>
                <a:gd name="connsiteY5" fmla="*/ 178174 h 1533892"/>
                <a:gd name="connsiteX6" fmla="*/ 2736477 w 5345206"/>
                <a:gd name="connsiteY6" fmla="*/ 70179 h 1533892"/>
                <a:gd name="connsiteX7" fmla="*/ 2918883 w 5345206"/>
                <a:gd name="connsiteY7" fmla="*/ 250182 h 1533892"/>
                <a:gd name="connsiteX8" fmla="*/ 3206915 w 5345206"/>
                <a:gd name="connsiteY8" fmla="*/ 1402310 h 1533892"/>
                <a:gd name="connsiteX9" fmla="*/ 3543300 w 5345206"/>
                <a:gd name="connsiteY9" fmla="*/ 1509015 h 1533892"/>
                <a:gd name="connsiteX10" fmla="*/ 4359043 w 5345206"/>
                <a:gd name="connsiteY10" fmla="*/ 754237 h 1533892"/>
                <a:gd name="connsiteX11" fmla="*/ 4575067 w 5345206"/>
                <a:gd name="connsiteY11" fmla="*/ 1114277 h 1533892"/>
                <a:gd name="connsiteX12" fmla="*/ 4863099 w 5345206"/>
                <a:gd name="connsiteY12" fmla="*/ 970261 h 1533892"/>
                <a:gd name="connsiteX13" fmla="*/ 5079123 w 5345206"/>
                <a:gd name="connsiteY13" fmla="*/ 754237 h 1533892"/>
                <a:gd name="connsiteX14" fmla="*/ 5331759 w 5345206"/>
                <a:gd name="connsiteY14" fmla="*/ 1119051 h 1533892"/>
                <a:gd name="connsiteX15" fmla="*/ 5331759 w 5345206"/>
                <a:gd name="connsiteY15" fmla="*/ 1119051 h 1533892"/>
                <a:gd name="connsiteX16" fmla="*/ 5345206 w 5345206"/>
                <a:gd name="connsiteY16" fmla="*/ 1132498 h 1533892"/>
                <a:gd name="connsiteX0" fmla="*/ 0 w 5345206"/>
                <a:gd name="connsiteY0" fmla="*/ 1145945 h 1533892"/>
                <a:gd name="connsiteX1" fmla="*/ 410135 w 5345206"/>
                <a:gd name="connsiteY1" fmla="*/ 823215 h 1533892"/>
                <a:gd name="connsiteX2" fmla="*/ 753035 w 5345206"/>
                <a:gd name="connsiteY2" fmla="*/ 1152668 h 1533892"/>
                <a:gd name="connsiteX3" fmla="*/ 1163171 w 5345206"/>
                <a:gd name="connsiteY3" fmla="*/ 823215 h 1533892"/>
                <a:gd name="connsiteX4" fmla="*/ 1519518 w 5345206"/>
                <a:gd name="connsiteY4" fmla="*/ 1139221 h 1533892"/>
                <a:gd name="connsiteX5" fmla="*/ 2342819 w 5345206"/>
                <a:gd name="connsiteY5" fmla="*/ 178174 h 1533892"/>
                <a:gd name="connsiteX6" fmla="*/ 2736477 w 5345206"/>
                <a:gd name="connsiteY6" fmla="*/ 70179 h 1533892"/>
                <a:gd name="connsiteX7" fmla="*/ 2918883 w 5345206"/>
                <a:gd name="connsiteY7" fmla="*/ 250182 h 1533892"/>
                <a:gd name="connsiteX8" fmla="*/ 3206915 w 5345206"/>
                <a:gd name="connsiteY8" fmla="*/ 1402310 h 1533892"/>
                <a:gd name="connsiteX9" fmla="*/ 3543300 w 5345206"/>
                <a:gd name="connsiteY9" fmla="*/ 1509015 h 1533892"/>
                <a:gd name="connsiteX10" fmla="*/ 4359043 w 5345206"/>
                <a:gd name="connsiteY10" fmla="*/ 754237 h 1533892"/>
                <a:gd name="connsiteX11" fmla="*/ 4575067 w 5345206"/>
                <a:gd name="connsiteY11" fmla="*/ 1114277 h 1533892"/>
                <a:gd name="connsiteX12" fmla="*/ 4863099 w 5345206"/>
                <a:gd name="connsiteY12" fmla="*/ 970261 h 1533892"/>
                <a:gd name="connsiteX13" fmla="*/ 5079123 w 5345206"/>
                <a:gd name="connsiteY13" fmla="*/ 754237 h 1533892"/>
                <a:gd name="connsiteX14" fmla="*/ 5331759 w 5345206"/>
                <a:gd name="connsiteY14" fmla="*/ 1119051 h 1533892"/>
                <a:gd name="connsiteX15" fmla="*/ 5331759 w 5345206"/>
                <a:gd name="connsiteY15" fmla="*/ 1119051 h 1533892"/>
                <a:gd name="connsiteX16" fmla="*/ 5345206 w 5345206"/>
                <a:gd name="connsiteY16" fmla="*/ 1132498 h 1533892"/>
                <a:gd name="connsiteX0" fmla="*/ 0 w 5345206"/>
                <a:gd name="connsiteY0" fmla="*/ 1145945 h 1533892"/>
                <a:gd name="connsiteX1" fmla="*/ 410135 w 5345206"/>
                <a:gd name="connsiteY1" fmla="*/ 823215 h 1533892"/>
                <a:gd name="connsiteX2" fmla="*/ 753035 w 5345206"/>
                <a:gd name="connsiteY2" fmla="*/ 1152668 h 1533892"/>
                <a:gd name="connsiteX3" fmla="*/ 1163171 w 5345206"/>
                <a:gd name="connsiteY3" fmla="*/ 823215 h 1533892"/>
                <a:gd name="connsiteX4" fmla="*/ 1519518 w 5345206"/>
                <a:gd name="connsiteY4" fmla="*/ 1139221 h 1533892"/>
                <a:gd name="connsiteX5" fmla="*/ 2342819 w 5345206"/>
                <a:gd name="connsiteY5" fmla="*/ 178174 h 1533892"/>
                <a:gd name="connsiteX6" fmla="*/ 2736477 w 5345206"/>
                <a:gd name="connsiteY6" fmla="*/ 70179 h 1533892"/>
                <a:gd name="connsiteX7" fmla="*/ 2918883 w 5345206"/>
                <a:gd name="connsiteY7" fmla="*/ 250182 h 1533892"/>
                <a:gd name="connsiteX8" fmla="*/ 3206915 w 5345206"/>
                <a:gd name="connsiteY8" fmla="*/ 1402310 h 1533892"/>
                <a:gd name="connsiteX9" fmla="*/ 3543300 w 5345206"/>
                <a:gd name="connsiteY9" fmla="*/ 1509015 h 1533892"/>
                <a:gd name="connsiteX10" fmla="*/ 4359043 w 5345206"/>
                <a:gd name="connsiteY10" fmla="*/ 754237 h 1533892"/>
                <a:gd name="connsiteX11" fmla="*/ 4575067 w 5345206"/>
                <a:gd name="connsiteY11" fmla="*/ 1114277 h 1533892"/>
                <a:gd name="connsiteX12" fmla="*/ 4863099 w 5345206"/>
                <a:gd name="connsiteY12" fmla="*/ 970261 h 1533892"/>
                <a:gd name="connsiteX13" fmla="*/ 5079123 w 5345206"/>
                <a:gd name="connsiteY13" fmla="*/ 754237 h 1533892"/>
                <a:gd name="connsiteX14" fmla="*/ 5331759 w 5345206"/>
                <a:gd name="connsiteY14" fmla="*/ 1119051 h 1533892"/>
                <a:gd name="connsiteX15" fmla="*/ 5331759 w 5345206"/>
                <a:gd name="connsiteY15" fmla="*/ 1119051 h 1533892"/>
                <a:gd name="connsiteX16" fmla="*/ 5345206 w 5345206"/>
                <a:gd name="connsiteY16" fmla="*/ 1132498 h 1533892"/>
                <a:gd name="connsiteX0" fmla="*/ 0 w 5345206"/>
                <a:gd name="connsiteY0" fmla="*/ 1145945 h 1533892"/>
                <a:gd name="connsiteX1" fmla="*/ 410135 w 5345206"/>
                <a:gd name="connsiteY1" fmla="*/ 823215 h 1533892"/>
                <a:gd name="connsiteX2" fmla="*/ 753035 w 5345206"/>
                <a:gd name="connsiteY2" fmla="*/ 1152668 h 1533892"/>
                <a:gd name="connsiteX3" fmla="*/ 1163171 w 5345206"/>
                <a:gd name="connsiteY3" fmla="*/ 823215 h 1533892"/>
                <a:gd name="connsiteX4" fmla="*/ 1519518 w 5345206"/>
                <a:gd name="connsiteY4" fmla="*/ 1139221 h 1533892"/>
                <a:gd name="connsiteX5" fmla="*/ 2342819 w 5345206"/>
                <a:gd name="connsiteY5" fmla="*/ 178174 h 1533892"/>
                <a:gd name="connsiteX6" fmla="*/ 2736477 w 5345206"/>
                <a:gd name="connsiteY6" fmla="*/ 70179 h 1533892"/>
                <a:gd name="connsiteX7" fmla="*/ 2918883 w 5345206"/>
                <a:gd name="connsiteY7" fmla="*/ 322189 h 1533892"/>
                <a:gd name="connsiteX8" fmla="*/ 3206915 w 5345206"/>
                <a:gd name="connsiteY8" fmla="*/ 1402310 h 1533892"/>
                <a:gd name="connsiteX9" fmla="*/ 3543300 w 5345206"/>
                <a:gd name="connsiteY9" fmla="*/ 1509015 h 1533892"/>
                <a:gd name="connsiteX10" fmla="*/ 4359043 w 5345206"/>
                <a:gd name="connsiteY10" fmla="*/ 754237 h 1533892"/>
                <a:gd name="connsiteX11" fmla="*/ 4575067 w 5345206"/>
                <a:gd name="connsiteY11" fmla="*/ 1114277 h 1533892"/>
                <a:gd name="connsiteX12" fmla="*/ 4863099 w 5345206"/>
                <a:gd name="connsiteY12" fmla="*/ 970261 h 1533892"/>
                <a:gd name="connsiteX13" fmla="*/ 5079123 w 5345206"/>
                <a:gd name="connsiteY13" fmla="*/ 754237 h 1533892"/>
                <a:gd name="connsiteX14" fmla="*/ 5331759 w 5345206"/>
                <a:gd name="connsiteY14" fmla="*/ 1119051 h 1533892"/>
                <a:gd name="connsiteX15" fmla="*/ 5331759 w 5345206"/>
                <a:gd name="connsiteY15" fmla="*/ 1119051 h 1533892"/>
                <a:gd name="connsiteX16" fmla="*/ 5345206 w 5345206"/>
                <a:gd name="connsiteY16" fmla="*/ 1132498 h 1533892"/>
                <a:gd name="connsiteX0" fmla="*/ 0 w 5345206"/>
                <a:gd name="connsiteY0" fmla="*/ 1145945 h 1533892"/>
                <a:gd name="connsiteX1" fmla="*/ 410135 w 5345206"/>
                <a:gd name="connsiteY1" fmla="*/ 823215 h 1533892"/>
                <a:gd name="connsiteX2" fmla="*/ 753035 w 5345206"/>
                <a:gd name="connsiteY2" fmla="*/ 1152668 h 1533892"/>
                <a:gd name="connsiteX3" fmla="*/ 1163171 w 5345206"/>
                <a:gd name="connsiteY3" fmla="*/ 823215 h 1533892"/>
                <a:gd name="connsiteX4" fmla="*/ 1519518 w 5345206"/>
                <a:gd name="connsiteY4" fmla="*/ 1139221 h 1533892"/>
                <a:gd name="connsiteX5" fmla="*/ 2342819 w 5345206"/>
                <a:gd name="connsiteY5" fmla="*/ 178174 h 1533892"/>
                <a:gd name="connsiteX6" fmla="*/ 2736477 w 5345206"/>
                <a:gd name="connsiteY6" fmla="*/ 70179 h 1533892"/>
                <a:gd name="connsiteX7" fmla="*/ 2918883 w 5345206"/>
                <a:gd name="connsiteY7" fmla="*/ 322189 h 1533892"/>
                <a:gd name="connsiteX8" fmla="*/ 3206915 w 5345206"/>
                <a:gd name="connsiteY8" fmla="*/ 1402310 h 1533892"/>
                <a:gd name="connsiteX9" fmla="*/ 3543300 w 5345206"/>
                <a:gd name="connsiteY9" fmla="*/ 1509015 h 1533892"/>
                <a:gd name="connsiteX10" fmla="*/ 4359043 w 5345206"/>
                <a:gd name="connsiteY10" fmla="*/ 754237 h 1533892"/>
                <a:gd name="connsiteX11" fmla="*/ 4575067 w 5345206"/>
                <a:gd name="connsiteY11" fmla="*/ 1114277 h 1533892"/>
                <a:gd name="connsiteX12" fmla="*/ 4863099 w 5345206"/>
                <a:gd name="connsiteY12" fmla="*/ 970261 h 1533892"/>
                <a:gd name="connsiteX13" fmla="*/ 5079123 w 5345206"/>
                <a:gd name="connsiteY13" fmla="*/ 754237 h 1533892"/>
                <a:gd name="connsiteX14" fmla="*/ 5331759 w 5345206"/>
                <a:gd name="connsiteY14" fmla="*/ 1119051 h 1533892"/>
                <a:gd name="connsiteX15" fmla="*/ 5331759 w 5345206"/>
                <a:gd name="connsiteY15" fmla="*/ 1119051 h 1533892"/>
                <a:gd name="connsiteX16" fmla="*/ 5345206 w 5345206"/>
                <a:gd name="connsiteY16" fmla="*/ 1132498 h 1533892"/>
                <a:gd name="connsiteX0" fmla="*/ 0 w 5345206"/>
                <a:gd name="connsiteY0" fmla="*/ 1145945 h 1533892"/>
                <a:gd name="connsiteX1" fmla="*/ 410135 w 5345206"/>
                <a:gd name="connsiteY1" fmla="*/ 823215 h 1533892"/>
                <a:gd name="connsiteX2" fmla="*/ 753035 w 5345206"/>
                <a:gd name="connsiteY2" fmla="*/ 1152668 h 1533892"/>
                <a:gd name="connsiteX3" fmla="*/ 1163171 w 5345206"/>
                <a:gd name="connsiteY3" fmla="*/ 823215 h 1533892"/>
                <a:gd name="connsiteX4" fmla="*/ 1519518 w 5345206"/>
                <a:gd name="connsiteY4" fmla="*/ 1139221 h 1533892"/>
                <a:gd name="connsiteX5" fmla="*/ 2342819 w 5345206"/>
                <a:gd name="connsiteY5" fmla="*/ 178174 h 1533892"/>
                <a:gd name="connsiteX6" fmla="*/ 2736477 w 5345206"/>
                <a:gd name="connsiteY6" fmla="*/ 70179 h 1533892"/>
                <a:gd name="connsiteX7" fmla="*/ 2918883 w 5345206"/>
                <a:gd name="connsiteY7" fmla="*/ 322189 h 1533892"/>
                <a:gd name="connsiteX8" fmla="*/ 3206915 w 5345206"/>
                <a:gd name="connsiteY8" fmla="*/ 1402310 h 1533892"/>
                <a:gd name="connsiteX9" fmla="*/ 3543300 w 5345206"/>
                <a:gd name="connsiteY9" fmla="*/ 1509015 h 1533892"/>
                <a:gd name="connsiteX10" fmla="*/ 4359043 w 5345206"/>
                <a:gd name="connsiteY10" fmla="*/ 754237 h 1533892"/>
                <a:gd name="connsiteX11" fmla="*/ 4575067 w 5345206"/>
                <a:gd name="connsiteY11" fmla="*/ 1114277 h 1533892"/>
                <a:gd name="connsiteX12" fmla="*/ 4863099 w 5345206"/>
                <a:gd name="connsiteY12" fmla="*/ 970261 h 1533892"/>
                <a:gd name="connsiteX13" fmla="*/ 5079123 w 5345206"/>
                <a:gd name="connsiteY13" fmla="*/ 754237 h 1533892"/>
                <a:gd name="connsiteX14" fmla="*/ 5331759 w 5345206"/>
                <a:gd name="connsiteY14" fmla="*/ 1119051 h 1533892"/>
                <a:gd name="connsiteX15" fmla="*/ 5331759 w 5345206"/>
                <a:gd name="connsiteY15" fmla="*/ 1119051 h 1533892"/>
                <a:gd name="connsiteX16" fmla="*/ 5345206 w 5345206"/>
                <a:gd name="connsiteY16" fmla="*/ 1132498 h 1533892"/>
                <a:gd name="connsiteX0" fmla="*/ 0 w 5345206"/>
                <a:gd name="connsiteY0" fmla="*/ 1145945 h 1533892"/>
                <a:gd name="connsiteX1" fmla="*/ 410135 w 5345206"/>
                <a:gd name="connsiteY1" fmla="*/ 823215 h 1533892"/>
                <a:gd name="connsiteX2" fmla="*/ 753035 w 5345206"/>
                <a:gd name="connsiteY2" fmla="*/ 1152668 h 1533892"/>
                <a:gd name="connsiteX3" fmla="*/ 1163171 w 5345206"/>
                <a:gd name="connsiteY3" fmla="*/ 823215 h 1533892"/>
                <a:gd name="connsiteX4" fmla="*/ 1519518 w 5345206"/>
                <a:gd name="connsiteY4" fmla="*/ 1139221 h 1533892"/>
                <a:gd name="connsiteX5" fmla="*/ 2342819 w 5345206"/>
                <a:gd name="connsiteY5" fmla="*/ 178174 h 1533892"/>
                <a:gd name="connsiteX6" fmla="*/ 2736477 w 5345206"/>
                <a:gd name="connsiteY6" fmla="*/ 70179 h 1533892"/>
                <a:gd name="connsiteX7" fmla="*/ 2918883 w 5345206"/>
                <a:gd name="connsiteY7" fmla="*/ 322189 h 1533892"/>
                <a:gd name="connsiteX8" fmla="*/ 3206915 w 5345206"/>
                <a:gd name="connsiteY8" fmla="*/ 1402310 h 1533892"/>
                <a:gd name="connsiteX9" fmla="*/ 3543300 w 5345206"/>
                <a:gd name="connsiteY9" fmla="*/ 1509015 h 1533892"/>
                <a:gd name="connsiteX10" fmla="*/ 4359043 w 5345206"/>
                <a:gd name="connsiteY10" fmla="*/ 754237 h 1533892"/>
                <a:gd name="connsiteX11" fmla="*/ 4575067 w 5345206"/>
                <a:gd name="connsiteY11" fmla="*/ 1114277 h 1533892"/>
                <a:gd name="connsiteX12" fmla="*/ 4863099 w 5345206"/>
                <a:gd name="connsiteY12" fmla="*/ 970261 h 1533892"/>
                <a:gd name="connsiteX13" fmla="*/ 5079123 w 5345206"/>
                <a:gd name="connsiteY13" fmla="*/ 754237 h 1533892"/>
                <a:gd name="connsiteX14" fmla="*/ 5331759 w 5345206"/>
                <a:gd name="connsiteY14" fmla="*/ 1119051 h 1533892"/>
                <a:gd name="connsiteX15" fmla="*/ 5331759 w 5345206"/>
                <a:gd name="connsiteY15" fmla="*/ 1119051 h 1533892"/>
                <a:gd name="connsiteX16" fmla="*/ 5345206 w 5345206"/>
                <a:gd name="connsiteY16" fmla="*/ 1132498 h 1533892"/>
                <a:gd name="connsiteX0" fmla="*/ 0 w 5345206"/>
                <a:gd name="connsiteY0" fmla="*/ 1145945 h 1536923"/>
                <a:gd name="connsiteX1" fmla="*/ 410135 w 5345206"/>
                <a:gd name="connsiteY1" fmla="*/ 823215 h 1536923"/>
                <a:gd name="connsiteX2" fmla="*/ 753035 w 5345206"/>
                <a:gd name="connsiteY2" fmla="*/ 1152668 h 1536923"/>
                <a:gd name="connsiteX3" fmla="*/ 1163171 w 5345206"/>
                <a:gd name="connsiteY3" fmla="*/ 823215 h 1536923"/>
                <a:gd name="connsiteX4" fmla="*/ 1519518 w 5345206"/>
                <a:gd name="connsiteY4" fmla="*/ 1139221 h 1536923"/>
                <a:gd name="connsiteX5" fmla="*/ 2342819 w 5345206"/>
                <a:gd name="connsiteY5" fmla="*/ 178174 h 1536923"/>
                <a:gd name="connsiteX6" fmla="*/ 2736477 w 5345206"/>
                <a:gd name="connsiteY6" fmla="*/ 70179 h 1536923"/>
                <a:gd name="connsiteX7" fmla="*/ 2918883 w 5345206"/>
                <a:gd name="connsiteY7" fmla="*/ 322189 h 1536923"/>
                <a:gd name="connsiteX8" fmla="*/ 3206915 w 5345206"/>
                <a:gd name="connsiteY8" fmla="*/ 1402310 h 1536923"/>
                <a:gd name="connsiteX9" fmla="*/ 3543300 w 5345206"/>
                <a:gd name="connsiteY9" fmla="*/ 1509015 h 1536923"/>
                <a:gd name="connsiteX10" fmla="*/ 4359043 w 5345206"/>
                <a:gd name="connsiteY10" fmla="*/ 754237 h 1536923"/>
                <a:gd name="connsiteX11" fmla="*/ 4575067 w 5345206"/>
                <a:gd name="connsiteY11" fmla="*/ 1114277 h 1536923"/>
                <a:gd name="connsiteX12" fmla="*/ 4863099 w 5345206"/>
                <a:gd name="connsiteY12" fmla="*/ 970261 h 1536923"/>
                <a:gd name="connsiteX13" fmla="*/ 5079123 w 5345206"/>
                <a:gd name="connsiteY13" fmla="*/ 754237 h 1536923"/>
                <a:gd name="connsiteX14" fmla="*/ 5331759 w 5345206"/>
                <a:gd name="connsiteY14" fmla="*/ 1119051 h 1536923"/>
                <a:gd name="connsiteX15" fmla="*/ 5331759 w 5345206"/>
                <a:gd name="connsiteY15" fmla="*/ 1119051 h 1536923"/>
                <a:gd name="connsiteX16" fmla="*/ 5345206 w 5345206"/>
                <a:gd name="connsiteY16" fmla="*/ 1132498 h 1536923"/>
                <a:gd name="connsiteX0" fmla="*/ 0 w 5345206"/>
                <a:gd name="connsiteY0" fmla="*/ 1145945 h 1536923"/>
                <a:gd name="connsiteX1" fmla="*/ 410135 w 5345206"/>
                <a:gd name="connsiteY1" fmla="*/ 823215 h 1536923"/>
                <a:gd name="connsiteX2" fmla="*/ 753035 w 5345206"/>
                <a:gd name="connsiteY2" fmla="*/ 1152668 h 1536923"/>
                <a:gd name="connsiteX3" fmla="*/ 1163171 w 5345206"/>
                <a:gd name="connsiteY3" fmla="*/ 823215 h 1536923"/>
                <a:gd name="connsiteX4" fmla="*/ 1519518 w 5345206"/>
                <a:gd name="connsiteY4" fmla="*/ 1139221 h 1536923"/>
                <a:gd name="connsiteX5" fmla="*/ 2342819 w 5345206"/>
                <a:gd name="connsiteY5" fmla="*/ 178174 h 1536923"/>
                <a:gd name="connsiteX6" fmla="*/ 2736477 w 5345206"/>
                <a:gd name="connsiteY6" fmla="*/ 70179 h 1536923"/>
                <a:gd name="connsiteX7" fmla="*/ 2918883 w 5345206"/>
                <a:gd name="connsiteY7" fmla="*/ 322189 h 1536923"/>
                <a:gd name="connsiteX8" fmla="*/ 3206915 w 5345206"/>
                <a:gd name="connsiteY8" fmla="*/ 1402310 h 1536923"/>
                <a:gd name="connsiteX9" fmla="*/ 3543300 w 5345206"/>
                <a:gd name="connsiteY9" fmla="*/ 1509015 h 1536923"/>
                <a:gd name="connsiteX10" fmla="*/ 4359043 w 5345206"/>
                <a:gd name="connsiteY10" fmla="*/ 754237 h 1536923"/>
                <a:gd name="connsiteX11" fmla="*/ 4575067 w 5345206"/>
                <a:gd name="connsiteY11" fmla="*/ 1114277 h 1536923"/>
                <a:gd name="connsiteX12" fmla="*/ 4863099 w 5345206"/>
                <a:gd name="connsiteY12" fmla="*/ 970261 h 1536923"/>
                <a:gd name="connsiteX13" fmla="*/ 5079123 w 5345206"/>
                <a:gd name="connsiteY13" fmla="*/ 754237 h 1536923"/>
                <a:gd name="connsiteX14" fmla="*/ 5331759 w 5345206"/>
                <a:gd name="connsiteY14" fmla="*/ 1119051 h 1536923"/>
                <a:gd name="connsiteX15" fmla="*/ 5331759 w 5345206"/>
                <a:gd name="connsiteY15" fmla="*/ 1119051 h 1536923"/>
                <a:gd name="connsiteX16" fmla="*/ 5345206 w 5345206"/>
                <a:gd name="connsiteY16" fmla="*/ 1132498 h 1536923"/>
                <a:gd name="connsiteX0" fmla="*/ 0 w 5345206"/>
                <a:gd name="connsiteY0" fmla="*/ 1145945 h 1536923"/>
                <a:gd name="connsiteX1" fmla="*/ 410135 w 5345206"/>
                <a:gd name="connsiteY1" fmla="*/ 823215 h 1536923"/>
                <a:gd name="connsiteX2" fmla="*/ 753035 w 5345206"/>
                <a:gd name="connsiteY2" fmla="*/ 1152668 h 1536923"/>
                <a:gd name="connsiteX3" fmla="*/ 1163171 w 5345206"/>
                <a:gd name="connsiteY3" fmla="*/ 823215 h 1536923"/>
                <a:gd name="connsiteX4" fmla="*/ 1519518 w 5345206"/>
                <a:gd name="connsiteY4" fmla="*/ 1139221 h 1536923"/>
                <a:gd name="connsiteX5" fmla="*/ 2342819 w 5345206"/>
                <a:gd name="connsiteY5" fmla="*/ 178174 h 1536923"/>
                <a:gd name="connsiteX6" fmla="*/ 2736477 w 5345206"/>
                <a:gd name="connsiteY6" fmla="*/ 70179 h 1536923"/>
                <a:gd name="connsiteX7" fmla="*/ 2918883 w 5345206"/>
                <a:gd name="connsiteY7" fmla="*/ 322189 h 1536923"/>
                <a:gd name="connsiteX8" fmla="*/ 3206915 w 5345206"/>
                <a:gd name="connsiteY8" fmla="*/ 1402310 h 1536923"/>
                <a:gd name="connsiteX9" fmla="*/ 3543300 w 5345206"/>
                <a:gd name="connsiteY9" fmla="*/ 1509015 h 1536923"/>
                <a:gd name="connsiteX10" fmla="*/ 4359043 w 5345206"/>
                <a:gd name="connsiteY10" fmla="*/ 754237 h 1536923"/>
                <a:gd name="connsiteX11" fmla="*/ 4575067 w 5345206"/>
                <a:gd name="connsiteY11" fmla="*/ 1114277 h 1536923"/>
                <a:gd name="connsiteX12" fmla="*/ 4863099 w 5345206"/>
                <a:gd name="connsiteY12" fmla="*/ 970261 h 1536923"/>
                <a:gd name="connsiteX13" fmla="*/ 5079123 w 5345206"/>
                <a:gd name="connsiteY13" fmla="*/ 754237 h 1536923"/>
                <a:gd name="connsiteX14" fmla="*/ 5331759 w 5345206"/>
                <a:gd name="connsiteY14" fmla="*/ 1119051 h 1536923"/>
                <a:gd name="connsiteX15" fmla="*/ 5331759 w 5345206"/>
                <a:gd name="connsiteY15" fmla="*/ 1119051 h 1536923"/>
                <a:gd name="connsiteX16" fmla="*/ 5345206 w 5345206"/>
                <a:gd name="connsiteY16" fmla="*/ 1132498 h 1536923"/>
                <a:gd name="connsiteX0" fmla="*/ 0 w 5345206"/>
                <a:gd name="connsiteY0" fmla="*/ 1145945 h 1536923"/>
                <a:gd name="connsiteX1" fmla="*/ 410135 w 5345206"/>
                <a:gd name="connsiteY1" fmla="*/ 823215 h 1536923"/>
                <a:gd name="connsiteX2" fmla="*/ 753035 w 5345206"/>
                <a:gd name="connsiteY2" fmla="*/ 1152668 h 1536923"/>
                <a:gd name="connsiteX3" fmla="*/ 1163171 w 5345206"/>
                <a:gd name="connsiteY3" fmla="*/ 823215 h 1536923"/>
                <a:gd name="connsiteX4" fmla="*/ 1519518 w 5345206"/>
                <a:gd name="connsiteY4" fmla="*/ 1139221 h 1536923"/>
                <a:gd name="connsiteX5" fmla="*/ 2342819 w 5345206"/>
                <a:gd name="connsiteY5" fmla="*/ 178174 h 1536923"/>
                <a:gd name="connsiteX6" fmla="*/ 2736477 w 5345206"/>
                <a:gd name="connsiteY6" fmla="*/ 70179 h 1536923"/>
                <a:gd name="connsiteX7" fmla="*/ 2918883 w 5345206"/>
                <a:gd name="connsiteY7" fmla="*/ 322189 h 1536923"/>
                <a:gd name="connsiteX8" fmla="*/ 3206915 w 5345206"/>
                <a:gd name="connsiteY8" fmla="*/ 1402310 h 1536923"/>
                <a:gd name="connsiteX9" fmla="*/ 3543300 w 5345206"/>
                <a:gd name="connsiteY9" fmla="*/ 1509015 h 1536923"/>
                <a:gd name="connsiteX10" fmla="*/ 4359043 w 5345206"/>
                <a:gd name="connsiteY10" fmla="*/ 754237 h 1536923"/>
                <a:gd name="connsiteX11" fmla="*/ 4575067 w 5345206"/>
                <a:gd name="connsiteY11" fmla="*/ 1114277 h 1536923"/>
                <a:gd name="connsiteX12" fmla="*/ 4863099 w 5345206"/>
                <a:gd name="connsiteY12" fmla="*/ 970261 h 1536923"/>
                <a:gd name="connsiteX13" fmla="*/ 5079123 w 5345206"/>
                <a:gd name="connsiteY13" fmla="*/ 754237 h 1536923"/>
                <a:gd name="connsiteX14" fmla="*/ 5331759 w 5345206"/>
                <a:gd name="connsiteY14" fmla="*/ 1119051 h 1536923"/>
                <a:gd name="connsiteX15" fmla="*/ 5331759 w 5345206"/>
                <a:gd name="connsiteY15" fmla="*/ 1119051 h 1536923"/>
                <a:gd name="connsiteX16" fmla="*/ 5345206 w 5345206"/>
                <a:gd name="connsiteY16" fmla="*/ 1132498 h 1536923"/>
                <a:gd name="connsiteX0" fmla="*/ 0 w 5345206"/>
                <a:gd name="connsiteY0" fmla="*/ 1145945 h 1536923"/>
                <a:gd name="connsiteX1" fmla="*/ 410135 w 5345206"/>
                <a:gd name="connsiteY1" fmla="*/ 823215 h 1536923"/>
                <a:gd name="connsiteX2" fmla="*/ 753035 w 5345206"/>
                <a:gd name="connsiteY2" fmla="*/ 1152668 h 1536923"/>
                <a:gd name="connsiteX3" fmla="*/ 1163171 w 5345206"/>
                <a:gd name="connsiteY3" fmla="*/ 823215 h 1536923"/>
                <a:gd name="connsiteX4" fmla="*/ 1519518 w 5345206"/>
                <a:gd name="connsiteY4" fmla="*/ 1139221 h 1536923"/>
                <a:gd name="connsiteX5" fmla="*/ 2342819 w 5345206"/>
                <a:gd name="connsiteY5" fmla="*/ 178174 h 1536923"/>
                <a:gd name="connsiteX6" fmla="*/ 2736477 w 5345206"/>
                <a:gd name="connsiteY6" fmla="*/ 70179 h 1536923"/>
                <a:gd name="connsiteX7" fmla="*/ 2918883 w 5345206"/>
                <a:gd name="connsiteY7" fmla="*/ 322189 h 1536923"/>
                <a:gd name="connsiteX8" fmla="*/ 3206915 w 5345206"/>
                <a:gd name="connsiteY8" fmla="*/ 1402310 h 1536923"/>
                <a:gd name="connsiteX9" fmla="*/ 3543300 w 5345206"/>
                <a:gd name="connsiteY9" fmla="*/ 1509015 h 1536923"/>
                <a:gd name="connsiteX10" fmla="*/ 4359043 w 5345206"/>
                <a:gd name="connsiteY10" fmla="*/ 754237 h 1536923"/>
                <a:gd name="connsiteX11" fmla="*/ 4575067 w 5345206"/>
                <a:gd name="connsiteY11" fmla="*/ 1114277 h 1536923"/>
                <a:gd name="connsiteX12" fmla="*/ 4863099 w 5345206"/>
                <a:gd name="connsiteY12" fmla="*/ 970261 h 1536923"/>
                <a:gd name="connsiteX13" fmla="*/ 5079123 w 5345206"/>
                <a:gd name="connsiteY13" fmla="*/ 754237 h 1536923"/>
                <a:gd name="connsiteX14" fmla="*/ 5331759 w 5345206"/>
                <a:gd name="connsiteY14" fmla="*/ 1119051 h 1536923"/>
                <a:gd name="connsiteX15" fmla="*/ 5331759 w 5345206"/>
                <a:gd name="connsiteY15" fmla="*/ 1119051 h 1536923"/>
                <a:gd name="connsiteX16" fmla="*/ 5345206 w 5345206"/>
                <a:gd name="connsiteY16" fmla="*/ 1132498 h 1536923"/>
                <a:gd name="connsiteX0" fmla="*/ 0 w 5345206"/>
                <a:gd name="connsiteY0" fmla="*/ 1145945 h 1536923"/>
                <a:gd name="connsiteX1" fmla="*/ 410135 w 5345206"/>
                <a:gd name="connsiteY1" fmla="*/ 823215 h 1536923"/>
                <a:gd name="connsiteX2" fmla="*/ 753035 w 5345206"/>
                <a:gd name="connsiteY2" fmla="*/ 1152668 h 1536923"/>
                <a:gd name="connsiteX3" fmla="*/ 1163171 w 5345206"/>
                <a:gd name="connsiteY3" fmla="*/ 823215 h 1536923"/>
                <a:gd name="connsiteX4" fmla="*/ 1519518 w 5345206"/>
                <a:gd name="connsiteY4" fmla="*/ 1139221 h 1536923"/>
                <a:gd name="connsiteX5" fmla="*/ 2342819 w 5345206"/>
                <a:gd name="connsiteY5" fmla="*/ 178174 h 1536923"/>
                <a:gd name="connsiteX6" fmla="*/ 2736477 w 5345206"/>
                <a:gd name="connsiteY6" fmla="*/ 70179 h 1536923"/>
                <a:gd name="connsiteX7" fmla="*/ 2918883 w 5345206"/>
                <a:gd name="connsiteY7" fmla="*/ 322189 h 1536923"/>
                <a:gd name="connsiteX8" fmla="*/ 3206915 w 5345206"/>
                <a:gd name="connsiteY8" fmla="*/ 1402310 h 1536923"/>
                <a:gd name="connsiteX9" fmla="*/ 3543300 w 5345206"/>
                <a:gd name="connsiteY9" fmla="*/ 1509015 h 1536923"/>
                <a:gd name="connsiteX10" fmla="*/ 4359043 w 5345206"/>
                <a:gd name="connsiteY10" fmla="*/ 754237 h 1536923"/>
                <a:gd name="connsiteX11" fmla="*/ 4575067 w 5345206"/>
                <a:gd name="connsiteY11" fmla="*/ 1114277 h 1536923"/>
                <a:gd name="connsiteX12" fmla="*/ 4863099 w 5345206"/>
                <a:gd name="connsiteY12" fmla="*/ 970261 h 1536923"/>
                <a:gd name="connsiteX13" fmla="*/ 5079123 w 5345206"/>
                <a:gd name="connsiteY13" fmla="*/ 754237 h 1536923"/>
                <a:gd name="connsiteX14" fmla="*/ 5331759 w 5345206"/>
                <a:gd name="connsiteY14" fmla="*/ 1119051 h 1536923"/>
                <a:gd name="connsiteX15" fmla="*/ 5331759 w 5345206"/>
                <a:gd name="connsiteY15" fmla="*/ 1119051 h 1536923"/>
                <a:gd name="connsiteX16" fmla="*/ 5345206 w 5345206"/>
                <a:gd name="connsiteY16" fmla="*/ 1132498 h 1536923"/>
                <a:gd name="connsiteX0" fmla="*/ 0 w 5345206"/>
                <a:gd name="connsiteY0" fmla="*/ 1145945 h 1536923"/>
                <a:gd name="connsiteX1" fmla="*/ 410135 w 5345206"/>
                <a:gd name="connsiteY1" fmla="*/ 823215 h 1536923"/>
                <a:gd name="connsiteX2" fmla="*/ 753035 w 5345206"/>
                <a:gd name="connsiteY2" fmla="*/ 1152668 h 1536923"/>
                <a:gd name="connsiteX3" fmla="*/ 1163171 w 5345206"/>
                <a:gd name="connsiteY3" fmla="*/ 823215 h 1536923"/>
                <a:gd name="connsiteX4" fmla="*/ 1519518 w 5345206"/>
                <a:gd name="connsiteY4" fmla="*/ 1139221 h 1536923"/>
                <a:gd name="connsiteX5" fmla="*/ 2342819 w 5345206"/>
                <a:gd name="connsiteY5" fmla="*/ 178174 h 1536923"/>
                <a:gd name="connsiteX6" fmla="*/ 2736477 w 5345206"/>
                <a:gd name="connsiteY6" fmla="*/ 70179 h 1536923"/>
                <a:gd name="connsiteX7" fmla="*/ 2918883 w 5345206"/>
                <a:gd name="connsiteY7" fmla="*/ 322189 h 1536923"/>
                <a:gd name="connsiteX8" fmla="*/ 3206915 w 5345206"/>
                <a:gd name="connsiteY8" fmla="*/ 1402310 h 1536923"/>
                <a:gd name="connsiteX9" fmla="*/ 3543300 w 5345206"/>
                <a:gd name="connsiteY9" fmla="*/ 1509015 h 1536923"/>
                <a:gd name="connsiteX10" fmla="*/ 4359043 w 5345206"/>
                <a:gd name="connsiteY10" fmla="*/ 754237 h 1536923"/>
                <a:gd name="connsiteX11" fmla="*/ 4575067 w 5345206"/>
                <a:gd name="connsiteY11" fmla="*/ 1114277 h 1536923"/>
                <a:gd name="connsiteX12" fmla="*/ 4863099 w 5345206"/>
                <a:gd name="connsiteY12" fmla="*/ 970261 h 1536923"/>
                <a:gd name="connsiteX13" fmla="*/ 5079123 w 5345206"/>
                <a:gd name="connsiteY13" fmla="*/ 754237 h 1536923"/>
                <a:gd name="connsiteX14" fmla="*/ 5331759 w 5345206"/>
                <a:gd name="connsiteY14" fmla="*/ 1119051 h 1536923"/>
                <a:gd name="connsiteX15" fmla="*/ 5331759 w 5345206"/>
                <a:gd name="connsiteY15" fmla="*/ 1119051 h 1536923"/>
                <a:gd name="connsiteX16" fmla="*/ 5345206 w 5345206"/>
                <a:gd name="connsiteY16" fmla="*/ 1132498 h 1536923"/>
                <a:gd name="connsiteX0" fmla="*/ 0 w 5345206"/>
                <a:gd name="connsiteY0" fmla="*/ 1145945 h 1536923"/>
                <a:gd name="connsiteX1" fmla="*/ 410135 w 5345206"/>
                <a:gd name="connsiteY1" fmla="*/ 823215 h 1536923"/>
                <a:gd name="connsiteX2" fmla="*/ 753035 w 5345206"/>
                <a:gd name="connsiteY2" fmla="*/ 1152668 h 1536923"/>
                <a:gd name="connsiteX3" fmla="*/ 1163171 w 5345206"/>
                <a:gd name="connsiteY3" fmla="*/ 823215 h 1536923"/>
                <a:gd name="connsiteX4" fmla="*/ 1519518 w 5345206"/>
                <a:gd name="connsiteY4" fmla="*/ 1139221 h 1536923"/>
                <a:gd name="connsiteX5" fmla="*/ 2342819 w 5345206"/>
                <a:gd name="connsiteY5" fmla="*/ 178174 h 1536923"/>
                <a:gd name="connsiteX6" fmla="*/ 2736477 w 5345206"/>
                <a:gd name="connsiteY6" fmla="*/ 70179 h 1536923"/>
                <a:gd name="connsiteX7" fmla="*/ 2918883 w 5345206"/>
                <a:gd name="connsiteY7" fmla="*/ 322189 h 1536923"/>
                <a:gd name="connsiteX8" fmla="*/ 3206915 w 5345206"/>
                <a:gd name="connsiteY8" fmla="*/ 1402310 h 1536923"/>
                <a:gd name="connsiteX9" fmla="*/ 3543300 w 5345206"/>
                <a:gd name="connsiteY9" fmla="*/ 1509015 h 1536923"/>
                <a:gd name="connsiteX10" fmla="*/ 4359043 w 5345206"/>
                <a:gd name="connsiteY10" fmla="*/ 754237 h 1536923"/>
                <a:gd name="connsiteX11" fmla="*/ 4575067 w 5345206"/>
                <a:gd name="connsiteY11" fmla="*/ 1114277 h 1536923"/>
                <a:gd name="connsiteX12" fmla="*/ 4863099 w 5345206"/>
                <a:gd name="connsiteY12" fmla="*/ 970261 h 1536923"/>
                <a:gd name="connsiteX13" fmla="*/ 5079123 w 5345206"/>
                <a:gd name="connsiteY13" fmla="*/ 754237 h 1536923"/>
                <a:gd name="connsiteX14" fmla="*/ 5331759 w 5345206"/>
                <a:gd name="connsiteY14" fmla="*/ 1119051 h 1536923"/>
                <a:gd name="connsiteX15" fmla="*/ 5331759 w 5345206"/>
                <a:gd name="connsiteY15" fmla="*/ 1119051 h 1536923"/>
                <a:gd name="connsiteX16" fmla="*/ 5345206 w 5345206"/>
                <a:gd name="connsiteY16" fmla="*/ 1132498 h 1536923"/>
                <a:gd name="connsiteX0" fmla="*/ 0 w 5345206"/>
                <a:gd name="connsiteY0" fmla="*/ 1145945 h 1536923"/>
                <a:gd name="connsiteX1" fmla="*/ 410135 w 5345206"/>
                <a:gd name="connsiteY1" fmla="*/ 823215 h 1536923"/>
                <a:gd name="connsiteX2" fmla="*/ 753035 w 5345206"/>
                <a:gd name="connsiteY2" fmla="*/ 1152668 h 1536923"/>
                <a:gd name="connsiteX3" fmla="*/ 1163171 w 5345206"/>
                <a:gd name="connsiteY3" fmla="*/ 823215 h 1536923"/>
                <a:gd name="connsiteX4" fmla="*/ 1519518 w 5345206"/>
                <a:gd name="connsiteY4" fmla="*/ 1139221 h 1536923"/>
                <a:gd name="connsiteX5" fmla="*/ 2342819 w 5345206"/>
                <a:gd name="connsiteY5" fmla="*/ 178174 h 1536923"/>
                <a:gd name="connsiteX6" fmla="*/ 2736477 w 5345206"/>
                <a:gd name="connsiteY6" fmla="*/ 70179 h 1536923"/>
                <a:gd name="connsiteX7" fmla="*/ 2918883 w 5345206"/>
                <a:gd name="connsiteY7" fmla="*/ 322189 h 1536923"/>
                <a:gd name="connsiteX8" fmla="*/ 3206915 w 5345206"/>
                <a:gd name="connsiteY8" fmla="*/ 1402310 h 1536923"/>
                <a:gd name="connsiteX9" fmla="*/ 3543300 w 5345206"/>
                <a:gd name="connsiteY9" fmla="*/ 1509015 h 1536923"/>
                <a:gd name="connsiteX10" fmla="*/ 4359043 w 5345206"/>
                <a:gd name="connsiteY10" fmla="*/ 754237 h 1536923"/>
                <a:gd name="connsiteX11" fmla="*/ 4575067 w 5345206"/>
                <a:gd name="connsiteY11" fmla="*/ 1114277 h 1536923"/>
                <a:gd name="connsiteX12" fmla="*/ 4863099 w 5345206"/>
                <a:gd name="connsiteY12" fmla="*/ 970261 h 1536923"/>
                <a:gd name="connsiteX13" fmla="*/ 5079123 w 5345206"/>
                <a:gd name="connsiteY13" fmla="*/ 754237 h 1536923"/>
                <a:gd name="connsiteX14" fmla="*/ 5331759 w 5345206"/>
                <a:gd name="connsiteY14" fmla="*/ 1119051 h 1536923"/>
                <a:gd name="connsiteX15" fmla="*/ 5331759 w 5345206"/>
                <a:gd name="connsiteY15" fmla="*/ 1119051 h 1536923"/>
                <a:gd name="connsiteX16" fmla="*/ 5345206 w 5345206"/>
                <a:gd name="connsiteY16" fmla="*/ 1132498 h 1536923"/>
                <a:gd name="connsiteX0" fmla="*/ 0 w 5345206"/>
                <a:gd name="connsiteY0" fmla="*/ 1145945 h 1536923"/>
                <a:gd name="connsiteX1" fmla="*/ 410135 w 5345206"/>
                <a:gd name="connsiteY1" fmla="*/ 823215 h 1536923"/>
                <a:gd name="connsiteX2" fmla="*/ 753035 w 5345206"/>
                <a:gd name="connsiteY2" fmla="*/ 1152668 h 1536923"/>
                <a:gd name="connsiteX3" fmla="*/ 1163171 w 5345206"/>
                <a:gd name="connsiteY3" fmla="*/ 823215 h 1536923"/>
                <a:gd name="connsiteX4" fmla="*/ 1519518 w 5345206"/>
                <a:gd name="connsiteY4" fmla="*/ 1139221 h 1536923"/>
                <a:gd name="connsiteX5" fmla="*/ 2342819 w 5345206"/>
                <a:gd name="connsiteY5" fmla="*/ 178174 h 1536923"/>
                <a:gd name="connsiteX6" fmla="*/ 2736477 w 5345206"/>
                <a:gd name="connsiteY6" fmla="*/ 70179 h 1536923"/>
                <a:gd name="connsiteX7" fmla="*/ 2918883 w 5345206"/>
                <a:gd name="connsiteY7" fmla="*/ 322189 h 1536923"/>
                <a:gd name="connsiteX8" fmla="*/ 3206915 w 5345206"/>
                <a:gd name="connsiteY8" fmla="*/ 1402310 h 1536923"/>
                <a:gd name="connsiteX9" fmla="*/ 3543300 w 5345206"/>
                <a:gd name="connsiteY9" fmla="*/ 1509015 h 1536923"/>
                <a:gd name="connsiteX10" fmla="*/ 4359043 w 5345206"/>
                <a:gd name="connsiteY10" fmla="*/ 754237 h 1536923"/>
                <a:gd name="connsiteX11" fmla="*/ 4575067 w 5345206"/>
                <a:gd name="connsiteY11" fmla="*/ 1114277 h 1536923"/>
                <a:gd name="connsiteX12" fmla="*/ 4863099 w 5345206"/>
                <a:gd name="connsiteY12" fmla="*/ 970261 h 1536923"/>
                <a:gd name="connsiteX13" fmla="*/ 5079123 w 5345206"/>
                <a:gd name="connsiteY13" fmla="*/ 754237 h 1536923"/>
                <a:gd name="connsiteX14" fmla="*/ 5331759 w 5345206"/>
                <a:gd name="connsiteY14" fmla="*/ 1119051 h 1536923"/>
                <a:gd name="connsiteX15" fmla="*/ 5331759 w 5345206"/>
                <a:gd name="connsiteY15" fmla="*/ 1119051 h 1536923"/>
                <a:gd name="connsiteX16" fmla="*/ 5345206 w 5345206"/>
                <a:gd name="connsiteY16" fmla="*/ 1132498 h 1536923"/>
                <a:gd name="connsiteX0" fmla="*/ 0 w 5345206"/>
                <a:gd name="connsiteY0" fmla="*/ 1145945 h 1536923"/>
                <a:gd name="connsiteX1" fmla="*/ 410135 w 5345206"/>
                <a:gd name="connsiteY1" fmla="*/ 823215 h 1536923"/>
                <a:gd name="connsiteX2" fmla="*/ 753035 w 5345206"/>
                <a:gd name="connsiteY2" fmla="*/ 1152668 h 1536923"/>
                <a:gd name="connsiteX3" fmla="*/ 1163171 w 5345206"/>
                <a:gd name="connsiteY3" fmla="*/ 823215 h 1536923"/>
                <a:gd name="connsiteX4" fmla="*/ 1519518 w 5345206"/>
                <a:gd name="connsiteY4" fmla="*/ 1139221 h 1536923"/>
                <a:gd name="connsiteX5" fmla="*/ 2342819 w 5345206"/>
                <a:gd name="connsiteY5" fmla="*/ 178174 h 1536923"/>
                <a:gd name="connsiteX6" fmla="*/ 2736477 w 5345206"/>
                <a:gd name="connsiteY6" fmla="*/ 70179 h 1536923"/>
                <a:gd name="connsiteX7" fmla="*/ 2918883 w 5345206"/>
                <a:gd name="connsiteY7" fmla="*/ 322189 h 1536923"/>
                <a:gd name="connsiteX8" fmla="*/ 3206915 w 5345206"/>
                <a:gd name="connsiteY8" fmla="*/ 1402310 h 1536923"/>
                <a:gd name="connsiteX9" fmla="*/ 3543300 w 5345206"/>
                <a:gd name="connsiteY9" fmla="*/ 1509015 h 1536923"/>
                <a:gd name="connsiteX10" fmla="*/ 4359043 w 5345206"/>
                <a:gd name="connsiteY10" fmla="*/ 754237 h 1536923"/>
                <a:gd name="connsiteX11" fmla="*/ 4575067 w 5345206"/>
                <a:gd name="connsiteY11" fmla="*/ 1114277 h 1536923"/>
                <a:gd name="connsiteX12" fmla="*/ 4863099 w 5345206"/>
                <a:gd name="connsiteY12" fmla="*/ 970261 h 1536923"/>
                <a:gd name="connsiteX13" fmla="*/ 5079123 w 5345206"/>
                <a:gd name="connsiteY13" fmla="*/ 754237 h 1536923"/>
                <a:gd name="connsiteX14" fmla="*/ 5331759 w 5345206"/>
                <a:gd name="connsiteY14" fmla="*/ 1119051 h 1536923"/>
                <a:gd name="connsiteX15" fmla="*/ 5331759 w 5345206"/>
                <a:gd name="connsiteY15" fmla="*/ 1119051 h 1536923"/>
                <a:gd name="connsiteX16" fmla="*/ 5345206 w 5345206"/>
                <a:gd name="connsiteY16" fmla="*/ 1132498 h 1536923"/>
                <a:gd name="connsiteX0" fmla="*/ 0 w 5345206"/>
                <a:gd name="connsiteY0" fmla="*/ 1145945 h 1536923"/>
                <a:gd name="connsiteX1" fmla="*/ 410135 w 5345206"/>
                <a:gd name="connsiteY1" fmla="*/ 823215 h 1536923"/>
                <a:gd name="connsiteX2" fmla="*/ 753035 w 5345206"/>
                <a:gd name="connsiteY2" fmla="*/ 1152668 h 1536923"/>
                <a:gd name="connsiteX3" fmla="*/ 1163171 w 5345206"/>
                <a:gd name="connsiteY3" fmla="*/ 823215 h 1536923"/>
                <a:gd name="connsiteX4" fmla="*/ 1519518 w 5345206"/>
                <a:gd name="connsiteY4" fmla="*/ 1139221 h 1536923"/>
                <a:gd name="connsiteX5" fmla="*/ 2342819 w 5345206"/>
                <a:gd name="connsiteY5" fmla="*/ 178174 h 1536923"/>
                <a:gd name="connsiteX6" fmla="*/ 2736477 w 5345206"/>
                <a:gd name="connsiteY6" fmla="*/ 70179 h 1536923"/>
                <a:gd name="connsiteX7" fmla="*/ 2918883 w 5345206"/>
                <a:gd name="connsiteY7" fmla="*/ 322189 h 1536923"/>
                <a:gd name="connsiteX8" fmla="*/ 3206915 w 5345206"/>
                <a:gd name="connsiteY8" fmla="*/ 1402310 h 1536923"/>
                <a:gd name="connsiteX9" fmla="*/ 3543300 w 5345206"/>
                <a:gd name="connsiteY9" fmla="*/ 1509015 h 1536923"/>
                <a:gd name="connsiteX10" fmla="*/ 4359043 w 5345206"/>
                <a:gd name="connsiteY10" fmla="*/ 754237 h 1536923"/>
                <a:gd name="connsiteX11" fmla="*/ 4575067 w 5345206"/>
                <a:gd name="connsiteY11" fmla="*/ 1114277 h 1536923"/>
                <a:gd name="connsiteX12" fmla="*/ 4863099 w 5345206"/>
                <a:gd name="connsiteY12" fmla="*/ 970261 h 1536923"/>
                <a:gd name="connsiteX13" fmla="*/ 5134411 w 5345206"/>
                <a:gd name="connsiteY13" fmla="*/ 745215 h 1536923"/>
                <a:gd name="connsiteX14" fmla="*/ 5331759 w 5345206"/>
                <a:gd name="connsiteY14" fmla="*/ 1119051 h 1536923"/>
                <a:gd name="connsiteX15" fmla="*/ 5331759 w 5345206"/>
                <a:gd name="connsiteY15" fmla="*/ 1119051 h 1536923"/>
                <a:gd name="connsiteX16" fmla="*/ 5345206 w 5345206"/>
                <a:gd name="connsiteY16" fmla="*/ 1132498 h 1536923"/>
                <a:gd name="connsiteX0" fmla="*/ 0 w 5345206"/>
                <a:gd name="connsiteY0" fmla="*/ 1145945 h 1536923"/>
                <a:gd name="connsiteX1" fmla="*/ 410135 w 5345206"/>
                <a:gd name="connsiteY1" fmla="*/ 823215 h 1536923"/>
                <a:gd name="connsiteX2" fmla="*/ 753035 w 5345206"/>
                <a:gd name="connsiteY2" fmla="*/ 1152668 h 1536923"/>
                <a:gd name="connsiteX3" fmla="*/ 1163171 w 5345206"/>
                <a:gd name="connsiteY3" fmla="*/ 823215 h 1536923"/>
                <a:gd name="connsiteX4" fmla="*/ 1519518 w 5345206"/>
                <a:gd name="connsiteY4" fmla="*/ 1139221 h 1536923"/>
                <a:gd name="connsiteX5" fmla="*/ 2342819 w 5345206"/>
                <a:gd name="connsiteY5" fmla="*/ 178174 h 1536923"/>
                <a:gd name="connsiteX6" fmla="*/ 2736477 w 5345206"/>
                <a:gd name="connsiteY6" fmla="*/ 70179 h 1536923"/>
                <a:gd name="connsiteX7" fmla="*/ 2918883 w 5345206"/>
                <a:gd name="connsiteY7" fmla="*/ 322189 h 1536923"/>
                <a:gd name="connsiteX8" fmla="*/ 3206915 w 5345206"/>
                <a:gd name="connsiteY8" fmla="*/ 1402310 h 1536923"/>
                <a:gd name="connsiteX9" fmla="*/ 3543300 w 5345206"/>
                <a:gd name="connsiteY9" fmla="*/ 1509015 h 1536923"/>
                <a:gd name="connsiteX10" fmla="*/ 4359043 w 5345206"/>
                <a:gd name="connsiteY10" fmla="*/ 754237 h 1536923"/>
                <a:gd name="connsiteX11" fmla="*/ 4575067 w 5345206"/>
                <a:gd name="connsiteY11" fmla="*/ 1114277 h 1536923"/>
                <a:gd name="connsiteX12" fmla="*/ 4863099 w 5345206"/>
                <a:gd name="connsiteY12" fmla="*/ 970261 h 1536923"/>
                <a:gd name="connsiteX13" fmla="*/ 5134411 w 5345206"/>
                <a:gd name="connsiteY13" fmla="*/ 745215 h 1536923"/>
                <a:gd name="connsiteX14" fmla="*/ 5331759 w 5345206"/>
                <a:gd name="connsiteY14" fmla="*/ 1119051 h 1536923"/>
                <a:gd name="connsiteX15" fmla="*/ 5331759 w 5345206"/>
                <a:gd name="connsiteY15" fmla="*/ 1119051 h 1536923"/>
                <a:gd name="connsiteX16" fmla="*/ 5345206 w 5345206"/>
                <a:gd name="connsiteY16" fmla="*/ 1132498 h 1536923"/>
                <a:gd name="connsiteX0" fmla="*/ 0 w 5345206"/>
                <a:gd name="connsiteY0" fmla="*/ 1145945 h 1536923"/>
                <a:gd name="connsiteX1" fmla="*/ 410135 w 5345206"/>
                <a:gd name="connsiteY1" fmla="*/ 823215 h 1536923"/>
                <a:gd name="connsiteX2" fmla="*/ 753035 w 5345206"/>
                <a:gd name="connsiteY2" fmla="*/ 1152668 h 1536923"/>
                <a:gd name="connsiteX3" fmla="*/ 1163171 w 5345206"/>
                <a:gd name="connsiteY3" fmla="*/ 823215 h 1536923"/>
                <a:gd name="connsiteX4" fmla="*/ 1519518 w 5345206"/>
                <a:gd name="connsiteY4" fmla="*/ 1139221 h 1536923"/>
                <a:gd name="connsiteX5" fmla="*/ 2342819 w 5345206"/>
                <a:gd name="connsiteY5" fmla="*/ 178174 h 1536923"/>
                <a:gd name="connsiteX6" fmla="*/ 2736477 w 5345206"/>
                <a:gd name="connsiteY6" fmla="*/ 70179 h 1536923"/>
                <a:gd name="connsiteX7" fmla="*/ 2918883 w 5345206"/>
                <a:gd name="connsiteY7" fmla="*/ 322189 h 1536923"/>
                <a:gd name="connsiteX8" fmla="*/ 3206915 w 5345206"/>
                <a:gd name="connsiteY8" fmla="*/ 1402310 h 1536923"/>
                <a:gd name="connsiteX9" fmla="*/ 3543300 w 5345206"/>
                <a:gd name="connsiteY9" fmla="*/ 1509015 h 1536923"/>
                <a:gd name="connsiteX10" fmla="*/ 4359043 w 5345206"/>
                <a:gd name="connsiteY10" fmla="*/ 754237 h 1536923"/>
                <a:gd name="connsiteX11" fmla="*/ 4575067 w 5345206"/>
                <a:gd name="connsiteY11" fmla="*/ 1114277 h 1536923"/>
                <a:gd name="connsiteX12" fmla="*/ 4863099 w 5345206"/>
                <a:gd name="connsiteY12" fmla="*/ 970261 h 1536923"/>
                <a:gd name="connsiteX13" fmla="*/ 5331759 w 5345206"/>
                <a:gd name="connsiteY13" fmla="*/ 1119051 h 1536923"/>
                <a:gd name="connsiteX14" fmla="*/ 5331759 w 5345206"/>
                <a:gd name="connsiteY14" fmla="*/ 1119051 h 1536923"/>
                <a:gd name="connsiteX15" fmla="*/ 5345206 w 5345206"/>
                <a:gd name="connsiteY15" fmla="*/ 1132498 h 1536923"/>
                <a:gd name="connsiteX0" fmla="*/ 0 w 5331759"/>
                <a:gd name="connsiteY0" fmla="*/ 1145945 h 1536923"/>
                <a:gd name="connsiteX1" fmla="*/ 410135 w 5331759"/>
                <a:gd name="connsiteY1" fmla="*/ 823215 h 1536923"/>
                <a:gd name="connsiteX2" fmla="*/ 753035 w 5331759"/>
                <a:gd name="connsiteY2" fmla="*/ 1152668 h 1536923"/>
                <a:gd name="connsiteX3" fmla="*/ 1163171 w 5331759"/>
                <a:gd name="connsiteY3" fmla="*/ 823215 h 1536923"/>
                <a:gd name="connsiteX4" fmla="*/ 1519518 w 5331759"/>
                <a:gd name="connsiteY4" fmla="*/ 1139221 h 1536923"/>
                <a:gd name="connsiteX5" fmla="*/ 2342819 w 5331759"/>
                <a:gd name="connsiteY5" fmla="*/ 178174 h 1536923"/>
                <a:gd name="connsiteX6" fmla="*/ 2736477 w 5331759"/>
                <a:gd name="connsiteY6" fmla="*/ 70179 h 1536923"/>
                <a:gd name="connsiteX7" fmla="*/ 2918883 w 5331759"/>
                <a:gd name="connsiteY7" fmla="*/ 322189 h 1536923"/>
                <a:gd name="connsiteX8" fmla="*/ 3206915 w 5331759"/>
                <a:gd name="connsiteY8" fmla="*/ 1402310 h 1536923"/>
                <a:gd name="connsiteX9" fmla="*/ 3543300 w 5331759"/>
                <a:gd name="connsiteY9" fmla="*/ 1509015 h 1536923"/>
                <a:gd name="connsiteX10" fmla="*/ 4359043 w 5331759"/>
                <a:gd name="connsiteY10" fmla="*/ 754237 h 1536923"/>
                <a:gd name="connsiteX11" fmla="*/ 4575067 w 5331759"/>
                <a:gd name="connsiteY11" fmla="*/ 1114277 h 1536923"/>
                <a:gd name="connsiteX12" fmla="*/ 4863099 w 5331759"/>
                <a:gd name="connsiteY12" fmla="*/ 970261 h 1536923"/>
                <a:gd name="connsiteX13" fmla="*/ 5331759 w 5331759"/>
                <a:gd name="connsiteY13" fmla="*/ 1119051 h 1536923"/>
                <a:gd name="connsiteX14" fmla="*/ 5331759 w 5331759"/>
                <a:gd name="connsiteY14" fmla="*/ 1119051 h 1536923"/>
                <a:gd name="connsiteX0" fmla="*/ 0 w 5331759"/>
                <a:gd name="connsiteY0" fmla="*/ 1145945 h 1536923"/>
                <a:gd name="connsiteX1" fmla="*/ 410135 w 5331759"/>
                <a:gd name="connsiteY1" fmla="*/ 823215 h 1536923"/>
                <a:gd name="connsiteX2" fmla="*/ 753035 w 5331759"/>
                <a:gd name="connsiteY2" fmla="*/ 1152668 h 1536923"/>
                <a:gd name="connsiteX3" fmla="*/ 1163171 w 5331759"/>
                <a:gd name="connsiteY3" fmla="*/ 823215 h 1536923"/>
                <a:gd name="connsiteX4" fmla="*/ 1519518 w 5331759"/>
                <a:gd name="connsiteY4" fmla="*/ 1139221 h 1536923"/>
                <a:gd name="connsiteX5" fmla="*/ 2342819 w 5331759"/>
                <a:gd name="connsiteY5" fmla="*/ 178174 h 1536923"/>
                <a:gd name="connsiteX6" fmla="*/ 2736477 w 5331759"/>
                <a:gd name="connsiteY6" fmla="*/ 70179 h 1536923"/>
                <a:gd name="connsiteX7" fmla="*/ 2918883 w 5331759"/>
                <a:gd name="connsiteY7" fmla="*/ 322189 h 1536923"/>
                <a:gd name="connsiteX8" fmla="*/ 3206915 w 5331759"/>
                <a:gd name="connsiteY8" fmla="*/ 1402310 h 1536923"/>
                <a:gd name="connsiteX9" fmla="*/ 3543300 w 5331759"/>
                <a:gd name="connsiteY9" fmla="*/ 1509015 h 1536923"/>
                <a:gd name="connsiteX10" fmla="*/ 4359043 w 5331759"/>
                <a:gd name="connsiteY10" fmla="*/ 754237 h 1536923"/>
                <a:gd name="connsiteX11" fmla="*/ 4575067 w 5331759"/>
                <a:gd name="connsiteY11" fmla="*/ 1114277 h 1536923"/>
                <a:gd name="connsiteX12" fmla="*/ 4863099 w 5331759"/>
                <a:gd name="connsiteY12" fmla="*/ 970261 h 1536923"/>
                <a:gd name="connsiteX13" fmla="*/ 5331759 w 5331759"/>
                <a:gd name="connsiteY13" fmla="*/ 1119051 h 1536923"/>
                <a:gd name="connsiteX0" fmla="*/ 0 w 4863099"/>
                <a:gd name="connsiteY0" fmla="*/ 1145945 h 1536923"/>
                <a:gd name="connsiteX1" fmla="*/ 410135 w 4863099"/>
                <a:gd name="connsiteY1" fmla="*/ 823215 h 1536923"/>
                <a:gd name="connsiteX2" fmla="*/ 753035 w 4863099"/>
                <a:gd name="connsiteY2" fmla="*/ 1152668 h 1536923"/>
                <a:gd name="connsiteX3" fmla="*/ 1163171 w 4863099"/>
                <a:gd name="connsiteY3" fmla="*/ 823215 h 1536923"/>
                <a:gd name="connsiteX4" fmla="*/ 1519518 w 4863099"/>
                <a:gd name="connsiteY4" fmla="*/ 1139221 h 1536923"/>
                <a:gd name="connsiteX5" fmla="*/ 2342819 w 4863099"/>
                <a:gd name="connsiteY5" fmla="*/ 178174 h 1536923"/>
                <a:gd name="connsiteX6" fmla="*/ 2736477 w 4863099"/>
                <a:gd name="connsiteY6" fmla="*/ 70179 h 1536923"/>
                <a:gd name="connsiteX7" fmla="*/ 2918883 w 4863099"/>
                <a:gd name="connsiteY7" fmla="*/ 322189 h 1536923"/>
                <a:gd name="connsiteX8" fmla="*/ 3206915 w 4863099"/>
                <a:gd name="connsiteY8" fmla="*/ 1402310 h 1536923"/>
                <a:gd name="connsiteX9" fmla="*/ 3543300 w 4863099"/>
                <a:gd name="connsiteY9" fmla="*/ 1509015 h 1536923"/>
                <a:gd name="connsiteX10" fmla="*/ 4359043 w 4863099"/>
                <a:gd name="connsiteY10" fmla="*/ 754237 h 1536923"/>
                <a:gd name="connsiteX11" fmla="*/ 4575067 w 4863099"/>
                <a:gd name="connsiteY11" fmla="*/ 1114277 h 1536923"/>
                <a:gd name="connsiteX12" fmla="*/ 4863099 w 4863099"/>
                <a:gd name="connsiteY12" fmla="*/ 970261 h 1536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63099" h="1536923">
                  <a:moveTo>
                    <a:pt x="0" y="1145945"/>
                  </a:moveTo>
                  <a:cubicBezTo>
                    <a:pt x="142314" y="984020"/>
                    <a:pt x="284629" y="822095"/>
                    <a:pt x="410135" y="823215"/>
                  </a:cubicBezTo>
                  <a:cubicBezTo>
                    <a:pt x="535641" y="824335"/>
                    <a:pt x="627529" y="1152668"/>
                    <a:pt x="753035" y="1152668"/>
                  </a:cubicBezTo>
                  <a:cubicBezTo>
                    <a:pt x="878541" y="1152668"/>
                    <a:pt x="1035424" y="825456"/>
                    <a:pt x="1163171" y="823215"/>
                  </a:cubicBezTo>
                  <a:cubicBezTo>
                    <a:pt x="1290918" y="820974"/>
                    <a:pt x="1322910" y="1246728"/>
                    <a:pt x="1519518" y="1139221"/>
                  </a:cubicBezTo>
                  <a:cubicBezTo>
                    <a:pt x="1716126" y="1031714"/>
                    <a:pt x="2139993" y="356348"/>
                    <a:pt x="2342819" y="178174"/>
                  </a:cubicBezTo>
                  <a:cubicBezTo>
                    <a:pt x="2545645" y="0"/>
                    <a:pt x="2748914" y="76017"/>
                    <a:pt x="2736477" y="70179"/>
                  </a:cubicBezTo>
                  <a:cubicBezTo>
                    <a:pt x="2816219" y="79812"/>
                    <a:pt x="2824208" y="77628"/>
                    <a:pt x="2918883" y="322189"/>
                  </a:cubicBezTo>
                  <a:cubicBezTo>
                    <a:pt x="3053529" y="790881"/>
                    <a:pt x="3092864" y="1169303"/>
                    <a:pt x="3206915" y="1402310"/>
                  </a:cubicBezTo>
                  <a:cubicBezTo>
                    <a:pt x="3282850" y="1518134"/>
                    <a:pt x="3388996" y="1495196"/>
                    <a:pt x="3543300" y="1509015"/>
                  </a:cubicBezTo>
                  <a:cubicBezTo>
                    <a:pt x="4059944" y="1536923"/>
                    <a:pt x="4036076" y="792241"/>
                    <a:pt x="4359043" y="754237"/>
                  </a:cubicBezTo>
                  <a:cubicBezTo>
                    <a:pt x="4469006" y="741616"/>
                    <a:pt x="4448086" y="977856"/>
                    <a:pt x="4575067" y="1114277"/>
                  </a:cubicBezTo>
                  <a:cubicBezTo>
                    <a:pt x="4657625" y="1153788"/>
                    <a:pt x="4730872" y="1145423"/>
                    <a:pt x="4863099" y="970261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hu-HU" sz="1350">
                <a:solidFill>
                  <a:prstClr val="black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2962276" y="3344863"/>
              <a:ext cx="11113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hu-HU" sz="1350">
                <a:solidFill>
                  <a:prstClr val="black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28" name="Text Box 17"/>
            <p:cNvSpPr txBox="1">
              <a:spLocks noChangeArrowheads="1"/>
            </p:cNvSpPr>
            <p:nvPr/>
          </p:nvSpPr>
          <p:spPr bwMode="auto">
            <a:xfrm>
              <a:off x="9480552" y="4076701"/>
              <a:ext cx="551861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9pPr>
            </a:lstStyle>
            <a:p>
              <a:pPr defTabSz="685800" eaLnBrk="1" hangingPunct="1"/>
              <a:r>
                <a:rPr lang="hu-HU" altLang="hu-HU" sz="1350" dirty="0">
                  <a:solidFill>
                    <a:prstClr val="black"/>
                  </a:solidFill>
                  <a:latin typeface="Segoe UI Light" panose="020B0502040204020203" pitchFamily="34" charset="0"/>
                </a:rPr>
                <a:t>idő</a:t>
              </a:r>
            </a:p>
          </p:txBody>
        </p: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2495550" y="1341438"/>
              <a:ext cx="1020195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9pPr>
            </a:lstStyle>
            <a:p>
              <a:pPr defTabSz="685800" eaLnBrk="1" hangingPunct="1"/>
              <a:r>
                <a:rPr lang="hu-HU" altLang="hu-HU" sz="1350" dirty="0">
                  <a:solidFill>
                    <a:prstClr val="black"/>
                  </a:solidFill>
                  <a:latin typeface="Segoe UI Light" panose="020B0502040204020203" pitchFamily="34" charset="0"/>
                </a:rPr>
                <a:t>térfogat</a:t>
              </a:r>
            </a:p>
          </p:txBody>
        </p:sp>
        <p:cxnSp>
          <p:nvCxnSpPr>
            <p:cNvPr id="30" name="Egyenes összekötő nyíllal 29"/>
            <p:cNvCxnSpPr/>
            <p:nvPr/>
          </p:nvCxnSpPr>
          <p:spPr>
            <a:xfrm rot="5400000" flipH="1" flipV="1">
              <a:off x="1073945" y="2758282"/>
              <a:ext cx="2519362" cy="31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gyenes összekötő nyíllal 30"/>
            <p:cNvCxnSpPr/>
            <p:nvPr/>
          </p:nvCxnSpPr>
          <p:spPr>
            <a:xfrm flipV="1">
              <a:off x="2333626" y="4005264"/>
              <a:ext cx="8010525" cy="142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„Statikus” tüdőtérfogatok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FEB7BD7-E085-4B5D-976E-E2624F7E9255}" type="slidenum">
              <a:rPr lang="hu-HU">
                <a:solidFill>
                  <a:srgbClr val="1B587C">
                    <a:lumMod val="75000"/>
                  </a:srgbClr>
                </a:solidFill>
                <a:latin typeface="Candara"/>
              </a:rPr>
              <a:pPr defTabSz="685800"/>
              <a:t>28</a:t>
            </a:fld>
            <a:endParaRPr lang="hu-HU">
              <a:solidFill>
                <a:srgbClr val="1B587C">
                  <a:lumMod val="75000"/>
                </a:srgbClr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45516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2773578" y="4765610"/>
            <a:ext cx="402860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defTabSz="685800" eaLnBrk="1" hangingPunct="1"/>
            <a:r>
              <a:rPr lang="hu-HU" altLang="hu-HU" sz="1350" dirty="0">
                <a:solidFill>
                  <a:prstClr val="black"/>
                </a:solidFill>
                <a:latin typeface="Segoe UI Light" panose="020B0502040204020203" pitchFamily="34" charset="0"/>
              </a:rPr>
              <a:t>FVC:	erőltetett kilégzési vitálkapacitás</a:t>
            </a:r>
          </a:p>
          <a:p>
            <a:pPr defTabSz="685800" eaLnBrk="1" hangingPunct="1"/>
            <a:r>
              <a:rPr lang="hu-HU" altLang="hu-HU" sz="1350" dirty="0">
                <a:solidFill>
                  <a:prstClr val="black"/>
                </a:solidFill>
                <a:latin typeface="Segoe UI Light" panose="020B0502040204020203" pitchFamily="34" charset="0"/>
              </a:rPr>
              <a:t>FEV1:	az erőltetett kilégzés első 1 s alatti térfogata</a:t>
            </a:r>
          </a:p>
        </p:txBody>
      </p:sp>
      <p:grpSp>
        <p:nvGrpSpPr>
          <p:cNvPr id="2" name="Csoportba foglalás 1"/>
          <p:cNvGrpSpPr/>
          <p:nvPr/>
        </p:nvGrpSpPr>
        <p:grpSpPr>
          <a:xfrm>
            <a:off x="1983502" y="2289015"/>
            <a:ext cx="4978542" cy="2329637"/>
            <a:chOff x="2711450" y="1555750"/>
            <a:chExt cx="6638055" cy="3106182"/>
          </a:xfrm>
        </p:grpSpPr>
        <p:sp>
          <p:nvSpPr>
            <p:cNvPr id="31761" name="Text Box 17"/>
            <p:cNvSpPr txBox="1">
              <a:spLocks noChangeArrowheads="1"/>
            </p:cNvSpPr>
            <p:nvPr/>
          </p:nvSpPr>
          <p:spPr bwMode="auto">
            <a:xfrm>
              <a:off x="8721725" y="3131676"/>
              <a:ext cx="627780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9pPr>
            </a:lstStyle>
            <a:p>
              <a:pPr defTabSz="685800" eaLnBrk="1" hangingPunct="1"/>
              <a:r>
                <a:rPr lang="hu-HU" altLang="hu-HU" sz="1350" dirty="0">
                  <a:solidFill>
                    <a:prstClr val="black"/>
                  </a:solidFill>
                  <a:latin typeface="Segoe UI Light" panose="020B0502040204020203" pitchFamily="34" charset="0"/>
                </a:rPr>
                <a:t>FVC</a:t>
              </a:r>
            </a:p>
          </p:txBody>
        </p:sp>
        <p:sp>
          <p:nvSpPr>
            <p:cNvPr id="31765" name="Line 21"/>
            <p:cNvSpPr>
              <a:spLocks noChangeShapeType="1"/>
            </p:cNvSpPr>
            <p:nvPr/>
          </p:nvSpPr>
          <p:spPr bwMode="auto">
            <a:xfrm flipH="1">
              <a:off x="7319964" y="1987550"/>
              <a:ext cx="3175" cy="17335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hu-HU" sz="1350">
                <a:solidFill>
                  <a:prstClr val="black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31766" name="Line 22"/>
            <p:cNvSpPr>
              <a:spLocks noChangeShapeType="1"/>
            </p:cNvSpPr>
            <p:nvPr/>
          </p:nvSpPr>
          <p:spPr bwMode="auto">
            <a:xfrm>
              <a:off x="8718550" y="1976438"/>
              <a:ext cx="0" cy="2106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hu-HU" sz="1350">
                <a:solidFill>
                  <a:prstClr val="black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27" name="Szabadkézi sokszög 26"/>
            <p:cNvSpPr/>
            <p:nvPr/>
          </p:nvSpPr>
          <p:spPr>
            <a:xfrm>
              <a:off x="4295775" y="1916114"/>
              <a:ext cx="4249738" cy="2212975"/>
            </a:xfrm>
            <a:custGeom>
              <a:avLst/>
              <a:gdLst>
                <a:gd name="connsiteX0" fmla="*/ 0 w 5345206"/>
                <a:gd name="connsiteY0" fmla="*/ 1130673 h 1612525"/>
                <a:gd name="connsiteX1" fmla="*/ 410135 w 5345206"/>
                <a:gd name="connsiteY1" fmla="*/ 807943 h 1612525"/>
                <a:gd name="connsiteX2" fmla="*/ 753035 w 5345206"/>
                <a:gd name="connsiteY2" fmla="*/ 1137396 h 1612525"/>
                <a:gd name="connsiteX3" fmla="*/ 1163171 w 5345206"/>
                <a:gd name="connsiteY3" fmla="*/ 807943 h 1612525"/>
                <a:gd name="connsiteX4" fmla="*/ 1519518 w 5345206"/>
                <a:gd name="connsiteY4" fmla="*/ 1123949 h 1612525"/>
                <a:gd name="connsiteX5" fmla="*/ 2554941 w 5345206"/>
                <a:gd name="connsiteY5" fmla="*/ 61632 h 1612525"/>
                <a:gd name="connsiteX6" fmla="*/ 3543300 w 5345206"/>
                <a:gd name="connsiteY6" fmla="*/ 1493743 h 1612525"/>
                <a:gd name="connsiteX7" fmla="*/ 4316506 w 5345206"/>
                <a:gd name="connsiteY7" fmla="*/ 774326 h 1612525"/>
                <a:gd name="connsiteX8" fmla="*/ 4619065 w 5345206"/>
                <a:gd name="connsiteY8" fmla="*/ 1117226 h 1612525"/>
                <a:gd name="connsiteX9" fmla="*/ 5056094 w 5345206"/>
                <a:gd name="connsiteY9" fmla="*/ 767602 h 1612525"/>
                <a:gd name="connsiteX10" fmla="*/ 5331759 w 5345206"/>
                <a:gd name="connsiteY10" fmla="*/ 1103779 h 1612525"/>
                <a:gd name="connsiteX11" fmla="*/ 5331759 w 5345206"/>
                <a:gd name="connsiteY11" fmla="*/ 1103779 h 1612525"/>
                <a:gd name="connsiteX12" fmla="*/ 5345206 w 5345206"/>
                <a:gd name="connsiteY12" fmla="*/ 1117226 h 1612525"/>
                <a:gd name="connsiteX0" fmla="*/ 0 w 5345206"/>
                <a:gd name="connsiteY0" fmla="*/ 1218079 h 1671917"/>
                <a:gd name="connsiteX1" fmla="*/ 410135 w 5345206"/>
                <a:gd name="connsiteY1" fmla="*/ 895349 h 1671917"/>
                <a:gd name="connsiteX2" fmla="*/ 753035 w 5345206"/>
                <a:gd name="connsiteY2" fmla="*/ 1224802 h 1671917"/>
                <a:gd name="connsiteX3" fmla="*/ 1163171 w 5345206"/>
                <a:gd name="connsiteY3" fmla="*/ 895349 h 1671917"/>
                <a:gd name="connsiteX4" fmla="*/ 1519518 w 5345206"/>
                <a:gd name="connsiteY4" fmla="*/ 1211355 h 1671917"/>
                <a:gd name="connsiteX5" fmla="*/ 2554941 w 5345206"/>
                <a:gd name="connsiteY5" fmla="*/ 149038 h 1671917"/>
                <a:gd name="connsiteX6" fmla="*/ 2776818 w 5345206"/>
                <a:gd name="connsiteY6" fmla="*/ 317126 h 1671917"/>
                <a:gd name="connsiteX7" fmla="*/ 3543300 w 5345206"/>
                <a:gd name="connsiteY7" fmla="*/ 1581149 h 1671917"/>
                <a:gd name="connsiteX8" fmla="*/ 4316506 w 5345206"/>
                <a:gd name="connsiteY8" fmla="*/ 861732 h 1671917"/>
                <a:gd name="connsiteX9" fmla="*/ 4619065 w 5345206"/>
                <a:gd name="connsiteY9" fmla="*/ 1204632 h 1671917"/>
                <a:gd name="connsiteX10" fmla="*/ 5056094 w 5345206"/>
                <a:gd name="connsiteY10" fmla="*/ 855008 h 1671917"/>
                <a:gd name="connsiteX11" fmla="*/ 5331759 w 5345206"/>
                <a:gd name="connsiteY11" fmla="*/ 1191185 h 1671917"/>
                <a:gd name="connsiteX12" fmla="*/ 5331759 w 5345206"/>
                <a:gd name="connsiteY12" fmla="*/ 1191185 h 1671917"/>
                <a:gd name="connsiteX13" fmla="*/ 5345206 w 5345206"/>
                <a:gd name="connsiteY13" fmla="*/ 1204632 h 1671917"/>
                <a:gd name="connsiteX0" fmla="*/ 0 w 5345206"/>
                <a:gd name="connsiteY0" fmla="*/ 1218079 h 1671917"/>
                <a:gd name="connsiteX1" fmla="*/ 410135 w 5345206"/>
                <a:gd name="connsiteY1" fmla="*/ 895349 h 1671917"/>
                <a:gd name="connsiteX2" fmla="*/ 753035 w 5345206"/>
                <a:gd name="connsiteY2" fmla="*/ 1224802 h 1671917"/>
                <a:gd name="connsiteX3" fmla="*/ 1163171 w 5345206"/>
                <a:gd name="connsiteY3" fmla="*/ 895349 h 1671917"/>
                <a:gd name="connsiteX4" fmla="*/ 1519518 w 5345206"/>
                <a:gd name="connsiteY4" fmla="*/ 1211355 h 1671917"/>
                <a:gd name="connsiteX5" fmla="*/ 2554941 w 5345206"/>
                <a:gd name="connsiteY5" fmla="*/ 149038 h 1671917"/>
                <a:gd name="connsiteX6" fmla="*/ 2776818 w 5345206"/>
                <a:gd name="connsiteY6" fmla="*/ 317126 h 1671917"/>
                <a:gd name="connsiteX7" fmla="*/ 3543300 w 5345206"/>
                <a:gd name="connsiteY7" fmla="*/ 1581149 h 1671917"/>
                <a:gd name="connsiteX8" fmla="*/ 4316506 w 5345206"/>
                <a:gd name="connsiteY8" fmla="*/ 861732 h 1671917"/>
                <a:gd name="connsiteX9" fmla="*/ 4619065 w 5345206"/>
                <a:gd name="connsiteY9" fmla="*/ 1204632 h 1671917"/>
                <a:gd name="connsiteX10" fmla="*/ 5056094 w 5345206"/>
                <a:gd name="connsiteY10" fmla="*/ 855008 h 1671917"/>
                <a:gd name="connsiteX11" fmla="*/ 5331759 w 5345206"/>
                <a:gd name="connsiteY11" fmla="*/ 1191185 h 1671917"/>
                <a:gd name="connsiteX12" fmla="*/ 5331759 w 5345206"/>
                <a:gd name="connsiteY12" fmla="*/ 1191185 h 1671917"/>
                <a:gd name="connsiteX13" fmla="*/ 5345206 w 5345206"/>
                <a:gd name="connsiteY13" fmla="*/ 1204632 h 1671917"/>
                <a:gd name="connsiteX0" fmla="*/ 0 w 5345206"/>
                <a:gd name="connsiteY0" fmla="*/ 1116809 h 1570647"/>
                <a:gd name="connsiteX1" fmla="*/ 410135 w 5345206"/>
                <a:gd name="connsiteY1" fmla="*/ 794079 h 1570647"/>
                <a:gd name="connsiteX2" fmla="*/ 753035 w 5345206"/>
                <a:gd name="connsiteY2" fmla="*/ 1123532 h 1570647"/>
                <a:gd name="connsiteX3" fmla="*/ 1163171 w 5345206"/>
                <a:gd name="connsiteY3" fmla="*/ 794079 h 1570647"/>
                <a:gd name="connsiteX4" fmla="*/ 1519518 w 5345206"/>
                <a:gd name="connsiteY4" fmla="*/ 1110085 h 1570647"/>
                <a:gd name="connsiteX5" fmla="*/ 2342819 w 5345206"/>
                <a:gd name="connsiteY5" fmla="*/ 149038 h 1570647"/>
                <a:gd name="connsiteX6" fmla="*/ 2776818 w 5345206"/>
                <a:gd name="connsiteY6" fmla="*/ 215856 h 1570647"/>
                <a:gd name="connsiteX7" fmla="*/ 3543300 w 5345206"/>
                <a:gd name="connsiteY7" fmla="*/ 1479879 h 1570647"/>
                <a:gd name="connsiteX8" fmla="*/ 4316506 w 5345206"/>
                <a:gd name="connsiteY8" fmla="*/ 760462 h 1570647"/>
                <a:gd name="connsiteX9" fmla="*/ 4619065 w 5345206"/>
                <a:gd name="connsiteY9" fmla="*/ 1103362 h 1570647"/>
                <a:gd name="connsiteX10" fmla="*/ 5056094 w 5345206"/>
                <a:gd name="connsiteY10" fmla="*/ 753738 h 1570647"/>
                <a:gd name="connsiteX11" fmla="*/ 5331759 w 5345206"/>
                <a:gd name="connsiteY11" fmla="*/ 1089915 h 1570647"/>
                <a:gd name="connsiteX12" fmla="*/ 5331759 w 5345206"/>
                <a:gd name="connsiteY12" fmla="*/ 1089915 h 1570647"/>
                <a:gd name="connsiteX13" fmla="*/ 5345206 w 5345206"/>
                <a:gd name="connsiteY13" fmla="*/ 1103362 h 1570647"/>
                <a:gd name="connsiteX0" fmla="*/ 0 w 5345206"/>
                <a:gd name="connsiteY0" fmla="*/ 1127946 h 1592920"/>
                <a:gd name="connsiteX1" fmla="*/ 410135 w 5345206"/>
                <a:gd name="connsiteY1" fmla="*/ 805216 h 1592920"/>
                <a:gd name="connsiteX2" fmla="*/ 753035 w 5345206"/>
                <a:gd name="connsiteY2" fmla="*/ 1134669 h 1592920"/>
                <a:gd name="connsiteX3" fmla="*/ 1163171 w 5345206"/>
                <a:gd name="connsiteY3" fmla="*/ 805216 h 1592920"/>
                <a:gd name="connsiteX4" fmla="*/ 1519518 w 5345206"/>
                <a:gd name="connsiteY4" fmla="*/ 1121222 h 1592920"/>
                <a:gd name="connsiteX5" fmla="*/ 2342819 w 5345206"/>
                <a:gd name="connsiteY5" fmla="*/ 160175 h 1592920"/>
                <a:gd name="connsiteX6" fmla="*/ 2774867 w 5345206"/>
                <a:gd name="connsiteY6" fmla="*/ 160175 h 1592920"/>
                <a:gd name="connsiteX7" fmla="*/ 3543300 w 5345206"/>
                <a:gd name="connsiteY7" fmla="*/ 1491016 h 1592920"/>
                <a:gd name="connsiteX8" fmla="*/ 4316506 w 5345206"/>
                <a:gd name="connsiteY8" fmla="*/ 771599 h 1592920"/>
                <a:gd name="connsiteX9" fmla="*/ 4619065 w 5345206"/>
                <a:gd name="connsiteY9" fmla="*/ 1114499 h 1592920"/>
                <a:gd name="connsiteX10" fmla="*/ 5056094 w 5345206"/>
                <a:gd name="connsiteY10" fmla="*/ 764875 h 1592920"/>
                <a:gd name="connsiteX11" fmla="*/ 5331759 w 5345206"/>
                <a:gd name="connsiteY11" fmla="*/ 1101052 h 1592920"/>
                <a:gd name="connsiteX12" fmla="*/ 5331759 w 5345206"/>
                <a:gd name="connsiteY12" fmla="*/ 1101052 h 1592920"/>
                <a:gd name="connsiteX13" fmla="*/ 5345206 w 5345206"/>
                <a:gd name="connsiteY13" fmla="*/ 1114499 h 1592920"/>
                <a:gd name="connsiteX0" fmla="*/ 0 w 5345206"/>
                <a:gd name="connsiteY0" fmla="*/ 1127946 h 1592920"/>
                <a:gd name="connsiteX1" fmla="*/ 410135 w 5345206"/>
                <a:gd name="connsiteY1" fmla="*/ 805216 h 1592920"/>
                <a:gd name="connsiteX2" fmla="*/ 753035 w 5345206"/>
                <a:gd name="connsiteY2" fmla="*/ 1134669 h 1592920"/>
                <a:gd name="connsiteX3" fmla="*/ 1163171 w 5345206"/>
                <a:gd name="connsiteY3" fmla="*/ 805216 h 1592920"/>
                <a:gd name="connsiteX4" fmla="*/ 1519518 w 5345206"/>
                <a:gd name="connsiteY4" fmla="*/ 1121222 h 1592920"/>
                <a:gd name="connsiteX5" fmla="*/ 2342819 w 5345206"/>
                <a:gd name="connsiteY5" fmla="*/ 160175 h 1592920"/>
                <a:gd name="connsiteX6" fmla="*/ 2774867 w 5345206"/>
                <a:gd name="connsiteY6" fmla="*/ 160175 h 1592920"/>
                <a:gd name="connsiteX7" fmla="*/ 3543300 w 5345206"/>
                <a:gd name="connsiteY7" fmla="*/ 1491016 h 1592920"/>
                <a:gd name="connsiteX8" fmla="*/ 4316506 w 5345206"/>
                <a:gd name="connsiteY8" fmla="*/ 771599 h 1592920"/>
                <a:gd name="connsiteX9" fmla="*/ 4619065 w 5345206"/>
                <a:gd name="connsiteY9" fmla="*/ 1114499 h 1592920"/>
                <a:gd name="connsiteX10" fmla="*/ 5056094 w 5345206"/>
                <a:gd name="connsiteY10" fmla="*/ 764875 h 1592920"/>
                <a:gd name="connsiteX11" fmla="*/ 5331759 w 5345206"/>
                <a:gd name="connsiteY11" fmla="*/ 1101052 h 1592920"/>
                <a:gd name="connsiteX12" fmla="*/ 5331759 w 5345206"/>
                <a:gd name="connsiteY12" fmla="*/ 1101052 h 1592920"/>
                <a:gd name="connsiteX13" fmla="*/ 5345206 w 5345206"/>
                <a:gd name="connsiteY13" fmla="*/ 1114499 h 1592920"/>
                <a:gd name="connsiteX0" fmla="*/ 0 w 5345206"/>
                <a:gd name="connsiteY0" fmla="*/ 1127946 h 1597901"/>
                <a:gd name="connsiteX1" fmla="*/ 410135 w 5345206"/>
                <a:gd name="connsiteY1" fmla="*/ 805216 h 1597901"/>
                <a:gd name="connsiteX2" fmla="*/ 753035 w 5345206"/>
                <a:gd name="connsiteY2" fmla="*/ 1134669 h 1597901"/>
                <a:gd name="connsiteX3" fmla="*/ 1163171 w 5345206"/>
                <a:gd name="connsiteY3" fmla="*/ 805216 h 1597901"/>
                <a:gd name="connsiteX4" fmla="*/ 1519518 w 5345206"/>
                <a:gd name="connsiteY4" fmla="*/ 1121222 h 1597901"/>
                <a:gd name="connsiteX5" fmla="*/ 2342819 w 5345206"/>
                <a:gd name="connsiteY5" fmla="*/ 160175 h 1597901"/>
                <a:gd name="connsiteX6" fmla="*/ 2774867 w 5345206"/>
                <a:gd name="connsiteY6" fmla="*/ 160175 h 1597901"/>
                <a:gd name="connsiteX7" fmla="*/ 3543300 w 5345206"/>
                <a:gd name="connsiteY7" fmla="*/ 1491016 h 1597901"/>
                <a:gd name="connsiteX8" fmla="*/ 4316506 w 5345206"/>
                <a:gd name="connsiteY8" fmla="*/ 771599 h 1597901"/>
                <a:gd name="connsiteX9" fmla="*/ 4619065 w 5345206"/>
                <a:gd name="connsiteY9" fmla="*/ 1114499 h 1597901"/>
                <a:gd name="connsiteX10" fmla="*/ 5056094 w 5345206"/>
                <a:gd name="connsiteY10" fmla="*/ 764875 h 1597901"/>
                <a:gd name="connsiteX11" fmla="*/ 5331759 w 5345206"/>
                <a:gd name="connsiteY11" fmla="*/ 1101052 h 1597901"/>
                <a:gd name="connsiteX12" fmla="*/ 5331759 w 5345206"/>
                <a:gd name="connsiteY12" fmla="*/ 1101052 h 1597901"/>
                <a:gd name="connsiteX13" fmla="*/ 5345206 w 5345206"/>
                <a:gd name="connsiteY13" fmla="*/ 1114499 h 1597901"/>
                <a:gd name="connsiteX0" fmla="*/ 0 w 5345206"/>
                <a:gd name="connsiteY0" fmla="*/ 1127946 h 1597901"/>
                <a:gd name="connsiteX1" fmla="*/ 410135 w 5345206"/>
                <a:gd name="connsiteY1" fmla="*/ 805216 h 1597901"/>
                <a:gd name="connsiteX2" fmla="*/ 753035 w 5345206"/>
                <a:gd name="connsiteY2" fmla="*/ 1134669 h 1597901"/>
                <a:gd name="connsiteX3" fmla="*/ 1163171 w 5345206"/>
                <a:gd name="connsiteY3" fmla="*/ 805216 h 1597901"/>
                <a:gd name="connsiteX4" fmla="*/ 1519518 w 5345206"/>
                <a:gd name="connsiteY4" fmla="*/ 1121222 h 1597901"/>
                <a:gd name="connsiteX5" fmla="*/ 2342819 w 5345206"/>
                <a:gd name="connsiteY5" fmla="*/ 160175 h 1597901"/>
                <a:gd name="connsiteX6" fmla="*/ 2774867 w 5345206"/>
                <a:gd name="connsiteY6" fmla="*/ 160175 h 1597901"/>
                <a:gd name="connsiteX7" fmla="*/ 3543300 w 5345206"/>
                <a:gd name="connsiteY7" fmla="*/ 1491016 h 1597901"/>
                <a:gd name="connsiteX8" fmla="*/ 4316506 w 5345206"/>
                <a:gd name="connsiteY8" fmla="*/ 771599 h 1597901"/>
                <a:gd name="connsiteX9" fmla="*/ 4619065 w 5345206"/>
                <a:gd name="connsiteY9" fmla="*/ 1114499 h 1597901"/>
                <a:gd name="connsiteX10" fmla="*/ 5056094 w 5345206"/>
                <a:gd name="connsiteY10" fmla="*/ 764875 h 1597901"/>
                <a:gd name="connsiteX11" fmla="*/ 5331759 w 5345206"/>
                <a:gd name="connsiteY11" fmla="*/ 1101052 h 1597901"/>
                <a:gd name="connsiteX12" fmla="*/ 5331759 w 5345206"/>
                <a:gd name="connsiteY12" fmla="*/ 1101052 h 1597901"/>
                <a:gd name="connsiteX13" fmla="*/ 5345206 w 5345206"/>
                <a:gd name="connsiteY13" fmla="*/ 1114499 h 1597901"/>
                <a:gd name="connsiteX0" fmla="*/ 0 w 5345206"/>
                <a:gd name="connsiteY0" fmla="*/ 1127946 h 1671349"/>
                <a:gd name="connsiteX1" fmla="*/ 410135 w 5345206"/>
                <a:gd name="connsiteY1" fmla="*/ 805216 h 1671349"/>
                <a:gd name="connsiteX2" fmla="*/ 753035 w 5345206"/>
                <a:gd name="connsiteY2" fmla="*/ 1134669 h 1671349"/>
                <a:gd name="connsiteX3" fmla="*/ 1163171 w 5345206"/>
                <a:gd name="connsiteY3" fmla="*/ 805216 h 1671349"/>
                <a:gd name="connsiteX4" fmla="*/ 1519518 w 5345206"/>
                <a:gd name="connsiteY4" fmla="*/ 1121222 h 1671349"/>
                <a:gd name="connsiteX5" fmla="*/ 2342819 w 5345206"/>
                <a:gd name="connsiteY5" fmla="*/ 160175 h 1671349"/>
                <a:gd name="connsiteX6" fmla="*/ 2774867 w 5345206"/>
                <a:gd name="connsiteY6" fmla="*/ 160175 h 1671349"/>
                <a:gd name="connsiteX7" fmla="*/ 3543300 w 5345206"/>
                <a:gd name="connsiteY7" fmla="*/ 1491016 h 1671349"/>
                <a:gd name="connsiteX8" fmla="*/ 4316506 w 5345206"/>
                <a:gd name="connsiteY8" fmla="*/ 771599 h 1671349"/>
                <a:gd name="connsiteX9" fmla="*/ 4619065 w 5345206"/>
                <a:gd name="connsiteY9" fmla="*/ 1114499 h 1671349"/>
                <a:gd name="connsiteX10" fmla="*/ 5056094 w 5345206"/>
                <a:gd name="connsiteY10" fmla="*/ 764875 h 1671349"/>
                <a:gd name="connsiteX11" fmla="*/ 5331759 w 5345206"/>
                <a:gd name="connsiteY11" fmla="*/ 1101052 h 1671349"/>
                <a:gd name="connsiteX12" fmla="*/ 5331759 w 5345206"/>
                <a:gd name="connsiteY12" fmla="*/ 1101052 h 1671349"/>
                <a:gd name="connsiteX13" fmla="*/ 5345206 w 5345206"/>
                <a:gd name="connsiteY13" fmla="*/ 1114499 h 1671349"/>
                <a:gd name="connsiteX0" fmla="*/ 0 w 5345206"/>
                <a:gd name="connsiteY0" fmla="*/ 1127946 h 1671349"/>
                <a:gd name="connsiteX1" fmla="*/ 410135 w 5345206"/>
                <a:gd name="connsiteY1" fmla="*/ 805216 h 1671349"/>
                <a:gd name="connsiteX2" fmla="*/ 753035 w 5345206"/>
                <a:gd name="connsiteY2" fmla="*/ 1134669 h 1671349"/>
                <a:gd name="connsiteX3" fmla="*/ 1163171 w 5345206"/>
                <a:gd name="connsiteY3" fmla="*/ 805216 h 1671349"/>
                <a:gd name="connsiteX4" fmla="*/ 1519518 w 5345206"/>
                <a:gd name="connsiteY4" fmla="*/ 1121222 h 1671349"/>
                <a:gd name="connsiteX5" fmla="*/ 2342819 w 5345206"/>
                <a:gd name="connsiteY5" fmla="*/ 160175 h 1671349"/>
                <a:gd name="connsiteX6" fmla="*/ 2774867 w 5345206"/>
                <a:gd name="connsiteY6" fmla="*/ 160175 h 1671349"/>
                <a:gd name="connsiteX7" fmla="*/ 3543300 w 5345206"/>
                <a:gd name="connsiteY7" fmla="*/ 1491016 h 1671349"/>
                <a:gd name="connsiteX8" fmla="*/ 4316506 w 5345206"/>
                <a:gd name="connsiteY8" fmla="*/ 771599 h 1671349"/>
                <a:gd name="connsiteX9" fmla="*/ 4619065 w 5345206"/>
                <a:gd name="connsiteY9" fmla="*/ 1114499 h 1671349"/>
                <a:gd name="connsiteX10" fmla="*/ 5056094 w 5345206"/>
                <a:gd name="connsiteY10" fmla="*/ 764875 h 1671349"/>
                <a:gd name="connsiteX11" fmla="*/ 5331759 w 5345206"/>
                <a:gd name="connsiteY11" fmla="*/ 1101052 h 1671349"/>
                <a:gd name="connsiteX12" fmla="*/ 5331759 w 5345206"/>
                <a:gd name="connsiteY12" fmla="*/ 1101052 h 1671349"/>
                <a:gd name="connsiteX13" fmla="*/ 5345206 w 5345206"/>
                <a:gd name="connsiteY13" fmla="*/ 1114499 h 1671349"/>
                <a:gd name="connsiteX0" fmla="*/ 0 w 5345206"/>
                <a:gd name="connsiteY0" fmla="*/ 1115944 h 1731355"/>
                <a:gd name="connsiteX1" fmla="*/ 410135 w 5345206"/>
                <a:gd name="connsiteY1" fmla="*/ 793214 h 1731355"/>
                <a:gd name="connsiteX2" fmla="*/ 753035 w 5345206"/>
                <a:gd name="connsiteY2" fmla="*/ 1122667 h 1731355"/>
                <a:gd name="connsiteX3" fmla="*/ 1163171 w 5345206"/>
                <a:gd name="connsiteY3" fmla="*/ 793214 h 1731355"/>
                <a:gd name="connsiteX4" fmla="*/ 1519518 w 5345206"/>
                <a:gd name="connsiteY4" fmla="*/ 1109220 h 1731355"/>
                <a:gd name="connsiteX5" fmla="*/ 2342819 w 5345206"/>
                <a:gd name="connsiteY5" fmla="*/ 148173 h 1731355"/>
                <a:gd name="connsiteX6" fmla="*/ 2774867 w 5345206"/>
                <a:gd name="connsiteY6" fmla="*/ 220181 h 1731355"/>
                <a:gd name="connsiteX7" fmla="*/ 3543300 w 5345206"/>
                <a:gd name="connsiteY7" fmla="*/ 1479014 h 1731355"/>
                <a:gd name="connsiteX8" fmla="*/ 4316506 w 5345206"/>
                <a:gd name="connsiteY8" fmla="*/ 759597 h 1731355"/>
                <a:gd name="connsiteX9" fmla="*/ 4619065 w 5345206"/>
                <a:gd name="connsiteY9" fmla="*/ 1102497 h 1731355"/>
                <a:gd name="connsiteX10" fmla="*/ 5056094 w 5345206"/>
                <a:gd name="connsiteY10" fmla="*/ 752873 h 1731355"/>
                <a:gd name="connsiteX11" fmla="*/ 5331759 w 5345206"/>
                <a:gd name="connsiteY11" fmla="*/ 1089050 h 1731355"/>
                <a:gd name="connsiteX12" fmla="*/ 5331759 w 5345206"/>
                <a:gd name="connsiteY12" fmla="*/ 1089050 h 1731355"/>
                <a:gd name="connsiteX13" fmla="*/ 5345206 w 5345206"/>
                <a:gd name="connsiteY13" fmla="*/ 1102497 h 1731355"/>
                <a:gd name="connsiteX0" fmla="*/ 0 w 5345206"/>
                <a:gd name="connsiteY0" fmla="*/ 1115944 h 1731355"/>
                <a:gd name="connsiteX1" fmla="*/ 410135 w 5345206"/>
                <a:gd name="connsiteY1" fmla="*/ 793214 h 1731355"/>
                <a:gd name="connsiteX2" fmla="*/ 753035 w 5345206"/>
                <a:gd name="connsiteY2" fmla="*/ 1122667 h 1731355"/>
                <a:gd name="connsiteX3" fmla="*/ 1163171 w 5345206"/>
                <a:gd name="connsiteY3" fmla="*/ 793214 h 1731355"/>
                <a:gd name="connsiteX4" fmla="*/ 1519518 w 5345206"/>
                <a:gd name="connsiteY4" fmla="*/ 1109220 h 1731355"/>
                <a:gd name="connsiteX5" fmla="*/ 2342819 w 5345206"/>
                <a:gd name="connsiteY5" fmla="*/ 148173 h 1731355"/>
                <a:gd name="connsiteX6" fmla="*/ 2774867 w 5345206"/>
                <a:gd name="connsiteY6" fmla="*/ 220181 h 1731355"/>
                <a:gd name="connsiteX7" fmla="*/ 3543300 w 5345206"/>
                <a:gd name="connsiteY7" fmla="*/ 1479014 h 1731355"/>
                <a:gd name="connsiteX8" fmla="*/ 4316506 w 5345206"/>
                <a:gd name="connsiteY8" fmla="*/ 759597 h 1731355"/>
                <a:gd name="connsiteX9" fmla="*/ 4619065 w 5345206"/>
                <a:gd name="connsiteY9" fmla="*/ 1102497 h 1731355"/>
                <a:gd name="connsiteX10" fmla="*/ 5056094 w 5345206"/>
                <a:gd name="connsiteY10" fmla="*/ 752873 h 1731355"/>
                <a:gd name="connsiteX11" fmla="*/ 5331759 w 5345206"/>
                <a:gd name="connsiteY11" fmla="*/ 1089050 h 1731355"/>
                <a:gd name="connsiteX12" fmla="*/ 5331759 w 5345206"/>
                <a:gd name="connsiteY12" fmla="*/ 1089050 h 1731355"/>
                <a:gd name="connsiteX13" fmla="*/ 5345206 w 5345206"/>
                <a:gd name="connsiteY13" fmla="*/ 1102497 h 1731355"/>
                <a:gd name="connsiteX0" fmla="*/ 0 w 5345206"/>
                <a:gd name="connsiteY0" fmla="*/ 1115944 h 1585899"/>
                <a:gd name="connsiteX1" fmla="*/ 410135 w 5345206"/>
                <a:gd name="connsiteY1" fmla="*/ 793214 h 1585899"/>
                <a:gd name="connsiteX2" fmla="*/ 753035 w 5345206"/>
                <a:gd name="connsiteY2" fmla="*/ 1122667 h 1585899"/>
                <a:gd name="connsiteX3" fmla="*/ 1163171 w 5345206"/>
                <a:gd name="connsiteY3" fmla="*/ 793214 h 1585899"/>
                <a:gd name="connsiteX4" fmla="*/ 1519518 w 5345206"/>
                <a:gd name="connsiteY4" fmla="*/ 1109220 h 1585899"/>
                <a:gd name="connsiteX5" fmla="*/ 2342819 w 5345206"/>
                <a:gd name="connsiteY5" fmla="*/ 148173 h 1585899"/>
                <a:gd name="connsiteX6" fmla="*/ 2774867 w 5345206"/>
                <a:gd name="connsiteY6" fmla="*/ 220181 h 1585899"/>
                <a:gd name="connsiteX7" fmla="*/ 3543300 w 5345206"/>
                <a:gd name="connsiteY7" fmla="*/ 1479014 h 1585899"/>
                <a:gd name="connsiteX8" fmla="*/ 4316506 w 5345206"/>
                <a:gd name="connsiteY8" fmla="*/ 759597 h 1585899"/>
                <a:gd name="connsiteX9" fmla="*/ 4619065 w 5345206"/>
                <a:gd name="connsiteY9" fmla="*/ 1102497 h 1585899"/>
                <a:gd name="connsiteX10" fmla="*/ 5056094 w 5345206"/>
                <a:gd name="connsiteY10" fmla="*/ 752873 h 1585899"/>
                <a:gd name="connsiteX11" fmla="*/ 5331759 w 5345206"/>
                <a:gd name="connsiteY11" fmla="*/ 1089050 h 1585899"/>
                <a:gd name="connsiteX12" fmla="*/ 5331759 w 5345206"/>
                <a:gd name="connsiteY12" fmla="*/ 1089050 h 1585899"/>
                <a:gd name="connsiteX13" fmla="*/ 5345206 w 5345206"/>
                <a:gd name="connsiteY13" fmla="*/ 1102497 h 1585899"/>
                <a:gd name="connsiteX0" fmla="*/ 0 w 5345206"/>
                <a:gd name="connsiteY0" fmla="*/ 1115944 h 1490027"/>
                <a:gd name="connsiteX1" fmla="*/ 410135 w 5345206"/>
                <a:gd name="connsiteY1" fmla="*/ 793214 h 1490027"/>
                <a:gd name="connsiteX2" fmla="*/ 753035 w 5345206"/>
                <a:gd name="connsiteY2" fmla="*/ 1122667 h 1490027"/>
                <a:gd name="connsiteX3" fmla="*/ 1163171 w 5345206"/>
                <a:gd name="connsiteY3" fmla="*/ 793214 h 1490027"/>
                <a:gd name="connsiteX4" fmla="*/ 1519518 w 5345206"/>
                <a:gd name="connsiteY4" fmla="*/ 1109220 h 1490027"/>
                <a:gd name="connsiteX5" fmla="*/ 2342819 w 5345206"/>
                <a:gd name="connsiteY5" fmla="*/ 148173 h 1490027"/>
                <a:gd name="connsiteX6" fmla="*/ 2774867 w 5345206"/>
                <a:gd name="connsiteY6" fmla="*/ 220181 h 1490027"/>
                <a:gd name="connsiteX7" fmla="*/ 3543300 w 5345206"/>
                <a:gd name="connsiteY7" fmla="*/ 1479014 h 1490027"/>
                <a:gd name="connsiteX8" fmla="*/ 4316506 w 5345206"/>
                <a:gd name="connsiteY8" fmla="*/ 759597 h 1490027"/>
                <a:gd name="connsiteX9" fmla="*/ 4619065 w 5345206"/>
                <a:gd name="connsiteY9" fmla="*/ 1102497 h 1490027"/>
                <a:gd name="connsiteX10" fmla="*/ 5056094 w 5345206"/>
                <a:gd name="connsiteY10" fmla="*/ 752873 h 1490027"/>
                <a:gd name="connsiteX11" fmla="*/ 5331759 w 5345206"/>
                <a:gd name="connsiteY11" fmla="*/ 1089050 h 1490027"/>
                <a:gd name="connsiteX12" fmla="*/ 5331759 w 5345206"/>
                <a:gd name="connsiteY12" fmla="*/ 1089050 h 1490027"/>
                <a:gd name="connsiteX13" fmla="*/ 5345206 w 5345206"/>
                <a:gd name="connsiteY13" fmla="*/ 1102497 h 1490027"/>
                <a:gd name="connsiteX0" fmla="*/ 0 w 5345206"/>
                <a:gd name="connsiteY0" fmla="*/ 1117930 h 1492013"/>
                <a:gd name="connsiteX1" fmla="*/ 410135 w 5345206"/>
                <a:gd name="connsiteY1" fmla="*/ 795200 h 1492013"/>
                <a:gd name="connsiteX2" fmla="*/ 753035 w 5345206"/>
                <a:gd name="connsiteY2" fmla="*/ 1124653 h 1492013"/>
                <a:gd name="connsiteX3" fmla="*/ 1163171 w 5345206"/>
                <a:gd name="connsiteY3" fmla="*/ 795200 h 1492013"/>
                <a:gd name="connsiteX4" fmla="*/ 1519518 w 5345206"/>
                <a:gd name="connsiteY4" fmla="*/ 1111206 h 1492013"/>
                <a:gd name="connsiteX5" fmla="*/ 2342819 w 5345206"/>
                <a:gd name="connsiteY5" fmla="*/ 150159 h 1492013"/>
                <a:gd name="connsiteX6" fmla="*/ 2790265 w 5345206"/>
                <a:gd name="connsiteY6" fmla="*/ 210253 h 1492013"/>
                <a:gd name="connsiteX7" fmla="*/ 3543300 w 5345206"/>
                <a:gd name="connsiteY7" fmla="*/ 1481000 h 1492013"/>
                <a:gd name="connsiteX8" fmla="*/ 4316506 w 5345206"/>
                <a:gd name="connsiteY8" fmla="*/ 761583 h 1492013"/>
                <a:gd name="connsiteX9" fmla="*/ 4619065 w 5345206"/>
                <a:gd name="connsiteY9" fmla="*/ 1104483 h 1492013"/>
                <a:gd name="connsiteX10" fmla="*/ 5056094 w 5345206"/>
                <a:gd name="connsiteY10" fmla="*/ 754859 h 1492013"/>
                <a:gd name="connsiteX11" fmla="*/ 5331759 w 5345206"/>
                <a:gd name="connsiteY11" fmla="*/ 1091036 h 1492013"/>
                <a:gd name="connsiteX12" fmla="*/ 5331759 w 5345206"/>
                <a:gd name="connsiteY12" fmla="*/ 1091036 h 1492013"/>
                <a:gd name="connsiteX13" fmla="*/ 5345206 w 5345206"/>
                <a:gd name="connsiteY13" fmla="*/ 1104483 h 1492013"/>
                <a:gd name="connsiteX0" fmla="*/ 0 w 5345206"/>
                <a:gd name="connsiteY0" fmla="*/ 1117930 h 1492013"/>
                <a:gd name="connsiteX1" fmla="*/ 410135 w 5345206"/>
                <a:gd name="connsiteY1" fmla="*/ 795200 h 1492013"/>
                <a:gd name="connsiteX2" fmla="*/ 753035 w 5345206"/>
                <a:gd name="connsiteY2" fmla="*/ 1124653 h 1492013"/>
                <a:gd name="connsiteX3" fmla="*/ 1163171 w 5345206"/>
                <a:gd name="connsiteY3" fmla="*/ 795200 h 1492013"/>
                <a:gd name="connsiteX4" fmla="*/ 1519518 w 5345206"/>
                <a:gd name="connsiteY4" fmla="*/ 1111206 h 1492013"/>
                <a:gd name="connsiteX5" fmla="*/ 2342819 w 5345206"/>
                <a:gd name="connsiteY5" fmla="*/ 150159 h 1492013"/>
                <a:gd name="connsiteX6" fmla="*/ 2790265 w 5345206"/>
                <a:gd name="connsiteY6" fmla="*/ 210253 h 1492013"/>
                <a:gd name="connsiteX7" fmla="*/ 3543300 w 5345206"/>
                <a:gd name="connsiteY7" fmla="*/ 1481000 h 1492013"/>
                <a:gd name="connsiteX8" fmla="*/ 4359043 w 5345206"/>
                <a:gd name="connsiteY8" fmla="*/ 726223 h 1492013"/>
                <a:gd name="connsiteX9" fmla="*/ 4619065 w 5345206"/>
                <a:gd name="connsiteY9" fmla="*/ 1104483 h 1492013"/>
                <a:gd name="connsiteX10" fmla="*/ 5056094 w 5345206"/>
                <a:gd name="connsiteY10" fmla="*/ 754859 h 1492013"/>
                <a:gd name="connsiteX11" fmla="*/ 5331759 w 5345206"/>
                <a:gd name="connsiteY11" fmla="*/ 1091036 h 1492013"/>
                <a:gd name="connsiteX12" fmla="*/ 5331759 w 5345206"/>
                <a:gd name="connsiteY12" fmla="*/ 1091036 h 1492013"/>
                <a:gd name="connsiteX13" fmla="*/ 5345206 w 5345206"/>
                <a:gd name="connsiteY13" fmla="*/ 1104483 h 1492013"/>
                <a:gd name="connsiteX0" fmla="*/ 0 w 5345206"/>
                <a:gd name="connsiteY0" fmla="*/ 1117930 h 1492013"/>
                <a:gd name="connsiteX1" fmla="*/ 410135 w 5345206"/>
                <a:gd name="connsiteY1" fmla="*/ 795200 h 1492013"/>
                <a:gd name="connsiteX2" fmla="*/ 753035 w 5345206"/>
                <a:gd name="connsiteY2" fmla="*/ 1124653 h 1492013"/>
                <a:gd name="connsiteX3" fmla="*/ 1163171 w 5345206"/>
                <a:gd name="connsiteY3" fmla="*/ 795200 h 1492013"/>
                <a:gd name="connsiteX4" fmla="*/ 1519518 w 5345206"/>
                <a:gd name="connsiteY4" fmla="*/ 1111206 h 1492013"/>
                <a:gd name="connsiteX5" fmla="*/ 2342819 w 5345206"/>
                <a:gd name="connsiteY5" fmla="*/ 150159 h 1492013"/>
                <a:gd name="connsiteX6" fmla="*/ 2790265 w 5345206"/>
                <a:gd name="connsiteY6" fmla="*/ 210253 h 1492013"/>
                <a:gd name="connsiteX7" fmla="*/ 3543300 w 5345206"/>
                <a:gd name="connsiteY7" fmla="*/ 1481000 h 1492013"/>
                <a:gd name="connsiteX8" fmla="*/ 4359043 w 5345206"/>
                <a:gd name="connsiteY8" fmla="*/ 726223 h 1492013"/>
                <a:gd name="connsiteX9" fmla="*/ 4619065 w 5345206"/>
                <a:gd name="connsiteY9" fmla="*/ 1104483 h 1492013"/>
                <a:gd name="connsiteX10" fmla="*/ 5056094 w 5345206"/>
                <a:gd name="connsiteY10" fmla="*/ 754859 h 1492013"/>
                <a:gd name="connsiteX11" fmla="*/ 5331759 w 5345206"/>
                <a:gd name="connsiteY11" fmla="*/ 1091036 h 1492013"/>
                <a:gd name="connsiteX12" fmla="*/ 5331759 w 5345206"/>
                <a:gd name="connsiteY12" fmla="*/ 1091036 h 1492013"/>
                <a:gd name="connsiteX13" fmla="*/ 5345206 w 5345206"/>
                <a:gd name="connsiteY13" fmla="*/ 1104483 h 1492013"/>
                <a:gd name="connsiteX0" fmla="*/ 0 w 5345206"/>
                <a:gd name="connsiteY0" fmla="*/ 1117930 h 1492013"/>
                <a:gd name="connsiteX1" fmla="*/ 410135 w 5345206"/>
                <a:gd name="connsiteY1" fmla="*/ 795200 h 1492013"/>
                <a:gd name="connsiteX2" fmla="*/ 753035 w 5345206"/>
                <a:gd name="connsiteY2" fmla="*/ 1124653 h 1492013"/>
                <a:gd name="connsiteX3" fmla="*/ 1163171 w 5345206"/>
                <a:gd name="connsiteY3" fmla="*/ 795200 h 1492013"/>
                <a:gd name="connsiteX4" fmla="*/ 1519518 w 5345206"/>
                <a:gd name="connsiteY4" fmla="*/ 1111206 h 1492013"/>
                <a:gd name="connsiteX5" fmla="*/ 2342819 w 5345206"/>
                <a:gd name="connsiteY5" fmla="*/ 150159 h 1492013"/>
                <a:gd name="connsiteX6" fmla="*/ 2790265 w 5345206"/>
                <a:gd name="connsiteY6" fmla="*/ 210253 h 1492013"/>
                <a:gd name="connsiteX7" fmla="*/ 3543300 w 5345206"/>
                <a:gd name="connsiteY7" fmla="*/ 1481000 h 1492013"/>
                <a:gd name="connsiteX8" fmla="*/ 4359043 w 5345206"/>
                <a:gd name="connsiteY8" fmla="*/ 726223 h 1492013"/>
                <a:gd name="connsiteX9" fmla="*/ 4619065 w 5345206"/>
                <a:gd name="connsiteY9" fmla="*/ 1104483 h 1492013"/>
                <a:gd name="connsiteX10" fmla="*/ 5056094 w 5345206"/>
                <a:gd name="connsiteY10" fmla="*/ 754859 h 1492013"/>
                <a:gd name="connsiteX11" fmla="*/ 5331759 w 5345206"/>
                <a:gd name="connsiteY11" fmla="*/ 1091036 h 1492013"/>
                <a:gd name="connsiteX12" fmla="*/ 5331759 w 5345206"/>
                <a:gd name="connsiteY12" fmla="*/ 1091036 h 1492013"/>
                <a:gd name="connsiteX13" fmla="*/ 5345206 w 5345206"/>
                <a:gd name="connsiteY13" fmla="*/ 1104483 h 1492013"/>
                <a:gd name="connsiteX0" fmla="*/ 0 w 5345206"/>
                <a:gd name="connsiteY0" fmla="*/ 1117930 h 1492013"/>
                <a:gd name="connsiteX1" fmla="*/ 410135 w 5345206"/>
                <a:gd name="connsiteY1" fmla="*/ 795200 h 1492013"/>
                <a:gd name="connsiteX2" fmla="*/ 753035 w 5345206"/>
                <a:gd name="connsiteY2" fmla="*/ 1124653 h 1492013"/>
                <a:gd name="connsiteX3" fmla="*/ 1163171 w 5345206"/>
                <a:gd name="connsiteY3" fmla="*/ 795200 h 1492013"/>
                <a:gd name="connsiteX4" fmla="*/ 1519518 w 5345206"/>
                <a:gd name="connsiteY4" fmla="*/ 1111206 h 1492013"/>
                <a:gd name="connsiteX5" fmla="*/ 2342819 w 5345206"/>
                <a:gd name="connsiteY5" fmla="*/ 150159 h 1492013"/>
                <a:gd name="connsiteX6" fmla="*/ 2790265 w 5345206"/>
                <a:gd name="connsiteY6" fmla="*/ 210253 h 1492013"/>
                <a:gd name="connsiteX7" fmla="*/ 3543300 w 5345206"/>
                <a:gd name="connsiteY7" fmla="*/ 1481000 h 1492013"/>
                <a:gd name="connsiteX8" fmla="*/ 4359043 w 5345206"/>
                <a:gd name="connsiteY8" fmla="*/ 726223 h 1492013"/>
                <a:gd name="connsiteX9" fmla="*/ 4619065 w 5345206"/>
                <a:gd name="connsiteY9" fmla="*/ 1104483 h 1492013"/>
                <a:gd name="connsiteX10" fmla="*/ 5007115 w 5345206"/>
                <a:gd name="connsiteY10" fmla="*/ 726223 h 1492013"/>
                <a:gd name="connsiteX11" fmla="*/ 5331759 w 5345206"/>
                <a:gd name="connsiteY11" fmla="*/ 1091036 h 1492013"/>
                <a:gd name="connsiteX12" fmla="*/ 5331759 w 5345206"/>
                <a:gd name="connsiteY12" fmla="*/ 1091036 h 1492013"/>
                <a:gd name="connsiteX13" fmla="*/ 5345206 w 5345206"/>
                <a:gd name="connsiteY13" fmla="*/ 1104483 h 1492013"/>
                <a:gd name="connsiteX0" fmla="*/ 0 w 5345206"/>
                <a:gd name="connsiteY0" fmla="*/ 1117930 h 1492013"/>
                <a:gd name="connsiteX1" fmla="*/ 410135 w 5345206"/>
                <a:gd name="connsiteY1" fmla="*/ 795200 h 1492013"/>
                <a:gd name="connsiteX2" fmla="*/ 753035 w 5345206"/>
                <a:gd name="connsiteY2" fmla="*/ 1124653 h 1492013"/>
                <a:gd name="connsiteX3" fmla="*/ 1163171 w 5345206"/>
                <a:gd name="connsiteY3" fmla="*/ 795200 h 1492013"/>
                <a:gd name="connsiteX4" fmla="*/ 1519518 w 5345206"/>
                <a:gd name="connsiteY4" fmla="*/ 1111206 h 1492013"/>
                <a:gd name="connsiteX5" fmla="*/ 2342819 w 5345206"/>
                <a:gd name="connsiteY5" fmla="*/ 150159 h 1492013"/>
                <a:gd name="connsiteX6" fmla="*/ 2790265 w 5345206"/>
                <a:gd name="connsiteY6" fmla="*/ 210253 h 1492013"/>
                <a:gd name="connsiteX7" fmla="*/ 3543300 w 5345206"/>
                <a:gd name="connsiteY7" fmla="*/ 1481000 h 1492013"/>
                <a:gd name="connsiteX8" fmla="*/ 4359043 w 5345206"/>
                <a:gd name="connsiteY8" fmla="*/ 726223 h 1492013"/>
                <a:gd name="connsiteX9" fmla="*/ 4619065 w 5345206"/>
                <a:gd name="connsiteY9" fmla="*/ 1104483 h 1492013"/>
                <a:gd name="connsiteX10" fmla="*/ 5007115 w 5345206"/>
                <a:gd name="connsiteY10" fmla="*/ 726223 h 1492013"/>
                <a:gd name="connsiteX11" fmla="*/ 5331759 w 5345206"/>
                <a:gd name="connsiteY11" fmla="*/ 1091036 h 1492013"/>
                <a:gd name="connsiteX12" fmla="*/ 5331759 w 5345206"/>
                <a:gd name="connsiteY12" fmla="*/ 1091036 h 1492013"/>
                <a:gd name="connsiteX13" fmla="*/ 5345206 w 5345206"/>
                <a:gd name="connsiteY13" fmla="*/ 1104483 h 1492013"/>
                <a:gd name="connsiteX0" fmla="*/ 0 w 5345206"/>
                <a:gd name="connsiteY0" fmla="*/ 1114313 h 1488396"/>
                <a:gd name="connsiteX1" fmla="*/ 410135 w 5345206"/>
                <a:gd name="connsiteY1" fmla="*/ 791583 h 1488396"/>
                <a:gd name="connsiteX2" fmla="*/ 753035 w 5345206"/>
                <a:gd name="connsiteY2" fmla="*/ 1121036 h 1488396"/>
                <a:gd name="connsiteX3" fmla="*/ 1163171 w 5345206"/>
                <a:gd name="connsiteY3" fmla="*/ 791583 h 1488396"/>
                <a:gd name="connsiteX4" fmla="*/ 1519518 w 5345206"/>
                <a:gd name="connsiteY4" fmla="*/ 1107589 h 1488396"/>
                <a:gd name="connsiteX5" fmla="*/ 2342819 w 5345206"/>
                <a:gd name="connsiteY5" fmla="*/ 146542 h 1488396"/>
                <a:gd name="connsiteX6" fmla="*/ 2698086 w 5345206"/>
                <a:gd name="connsiteY6" fmla="*/ 228340 h 1488396"/>
                <a:gd name="connsiteX7" fmla="*/ 3543300 w 5345206"/>
                <a:gd name="connsiteY7" fmla="*/ 1477383 h 1488396"/>
                <a:gd name="connsiteX8" fmla="*/ 4359043 w 5345206"/>
                <a:gd name="connsiteY8" fmla="*/ 722606 h 1488396"/>
                <a:gd name="connsiteX9" fmla="*/ 4619065 w 5345206"/>
                <a:gd name="connsiteY9" fmla="*/ 1100866 h 1488396"/>
                <a:gd name="connsiteX10" fmla="*/ 5007115 w 5345206"/>
                <a:gd name="connsiteY10" fmla="*/ 722606 h 1488396"/>
                <a:gd name="connsiteX11" fmla="*/ 5331759 w 5345206"/>
                <a:gd name="connsiteY11" fmla="*/ 1087419 h 1488396"/>
                <a:gd name="connsiteX12" fmla="*/ 5331759 w 5345206"/>
                <a:gd name="connsiteY12" fmla="*/ 1087419 h 1488396"/>
                <a:gd name="connsiteX13" fmla="*/ 5345206 w 5345206"/>
                <a:gd name="connsiteY13" fmla="*/ 1100866 h 1488396"/>
                <a:gd name="connsiteX0" fmla="*/ 0 w 5345206"/>
                <a:gd name="connsiteY0" fmla="*/ 1114313 h 1488396"/>
                <a:gd name="connsiteX1" fmla="*/ 410135 w 5345206"/>
                <a:gd name="connsiteY1" fmla="*/ 791583 h 1488396"/>
                <a:gd name="connsiteX2" fmla="*/ 753035 w 5345206"/>
                <a:gd name="connsiteY2" fmla="*/ 1121036 h 1488396"/>
                <a:gd name="connsiteX3" fmla="*/ 1163171 w 5345206"/>
                <a:gd name="connsiteY3" fmla="*/ 791583 h 1488396"/>
                <a:gd name="connsiteX4" fmla="*/ 1519518 w 5345206"/>
                <a:gd name="connsiteY4" fmla="*/ 1107589 h 1488396"/>
                <a:gd name="connsiteX5" fmla="*/ 2342819 w 5345206"/>
                <a:gd name="connsiteY5" fmla="*/ 146542 h 1488396"/>
                <a:gd name="connsiteX6" fmla="*/ 2698086 w 5345206"/>
                <a:gd name="connsiteY6" fmla="*/ 228340 h 1488396"/>
                <a:gd name="connsiteX7" fmla="*/ 3543300 w 5345206"/>
                <a:gd name="connsiteY7" fmla="*/ 1477383 h 1488396"/>
                <a:gd name="connsiteX8" fmla="*/ 4431051 w 5345206"/>
                <a:gd name="connsiteY8" fmla="*/ 722605 h 1488396"/>
                <a:gd name="connsiteX9" fmla="*/ 4619065 w 5345206"/>
                <a:gd name="connsiteY9" fmla="*/ 1100866 h 1488396"/>
                <a:gd name="connsiteX10" fmla="*/ 5007115 w 5345206"/>
                <a:gd name="connsiteY10" fmla="*/ 722606 h 1488396"/>
                <a:gd name="connsiteX11" fmla="*/ 5331759 w 5345206"/>
                <a:gd name="connsiteY11" fmla="*/ 1087419 h 1488396"/>
                <a:gd name="connsiteX12" fmla="*/ 5331759 w 5345206"/>
                <a:gd name="connsiteY12" fmla="*/ 1087419 h 1488396"/>
                <a:gd name="connsiteX13" fmla="*/ 5345206 w 5345206"/>
                <a:gd name="connsiteY13" fmla="*/ 1100866 h 1488396"/>
                <a:gd name="connsiteX0" fmla="*/ 0 w 5345206"/>
                <a:gd name="connsiteY0" fmla="*/ 1114313 h 1488396"/>
                <a:gd name="connsiteX1" fmla="*/ 410135 w 5345206"/>
                <a:gd name="connsiteY1" fmla="*/ 791583 h 1488396"/>
                <a:gd name="connsiteX2" fmla="*/ 753035 w 5345206"/>
                <a:gd name="connsiteY2" fmla="*/ 1121036 h 1488396"/>
                <a:gd name="connsiteX3" fmla="*/ 1163171 w 5345206"/>
                <a:gd name="connsiteY3" fmla="*/ 791583 h 1488396"/>
                <a:gd name="connsiteX4" fmla="*/ 1519518 w 5345206"/>
                <a:gd name="connsiteY4" fmla="*/ 1107589 h 1488396"/>
                <a:gd name="connsiteX5" fmla="*/ 2342819 w 5345206"/>
                <a:gd name="connsiteY5" fmla="*/ 146542 h 1488396"/>
                <a:gd name="connsiteX6" fmla="*/ 2698086 w 5345206"/>
                <a:gd name="connsiteY6" fmla="*/ 228340 h 1488396"/>
                <a:gd name="connsiteX7" fmla="*/ 3543300 w 5345206"/>
                <a:gd name="connsiteY7" fmla="*/ 1477383 h 1488396"/>
                <a:gd name="connsiteX8" fmla="*/ 4431051 w 5345206"/>
                <a:gd name="connsiteY8" fmla="*/ 722605 h 1488396"/>
                <a:gd name="connsiteX9" fmla="*/ 4719083 w 5345206"/>
                <a:gd name="connsiteY9" fmla="*/ 1154653 h 1488396"/>
                <a:gd name="connsiteX10" fmla="*/ 5007115 w 5345206"/>
                <a:gd name="connsiteY10" fmla="*/ 722606 h 1488396"/>
                <a:gd name="connsiteX11" fmla="*/ 5331759 w 5345206"/>
                <a:gd name="connsiteY11" fmla="*/ 1087419 h 1488396"/>
                <a:gd name="connsiteX12" fmla="*/ 5331759 w 5345206"/>
                <a:gd name="connsiteY12" fmla="*/ 1087419 h 1488396"/>
                <a:gd name="connsiteX13" fmla="*/ 5345206 w 5345206"/>
                <a:gd name="connsiteY13" fmla="*/ 1100866 h 1488396"/>
                <a:gd name="connsiteX0" fmla="*/ 0 w 5345206"/>
                <a:gd name="connsiteY0" fmla="*/ 1114313 h 1488396"/>
                <a:gd name="connsiteX1" fmla="*/ 410135 w 5345206"/>
                <a:gd name="connsiteY1" fmla="*/ 791583 h 1488396"/>
                <a:gd name="connsiteX2" fmla="*/ 753035 w 5345206"/>
                <a:gd name="connsiteY2" fmla="*/ 1121036 h 1488396"/>
                <a:gd name="connsiteX3" fmla="*/ 1163171 w 5345206"/>
                <a:gd name="connsiteY3" fmla="*/ 791583 h 1488396"/>
                <a:gd name="connsiteX4" fmla="*/ 1519518 w 5345206"/>
                <a:gd name="connsiteY4" fmla="*/ 1107589 h 1488396"/>
                <a:gd name="connsiteX5" fmla="*/ 2342819 w 5345206"/>
                <a:gd name="connsiteY5" fmla="*/ 146542 h 1488396"/>
                <a:gd name="connsiteX6" fmla="*/ 2698086 w 5345206"/>
                <a:gd name="connsiteY6" fmla="*/ 228340 h 1488396"/>
                <a:gd name="connsiteX7" fmla="*/ 3543300 w 5345206"/>
                <a:gd name="connsiteY7" fmla="*/ 1477383 h 1488396"/>
                <a:gd name="connsiteX8" fmla="*/ 4431051 w 5345206"/>
                <a:gd name="connsiteY8" fmla="*/ 722605 h 1488396"/>
                <a:gd name="connsiteX9" fmla="*/ 4719083 w 5345206"/>
                <a:gd name="connsiteY9" fmla="*/ 1082645 h 1488396"/>
                <a:gd name="connsiteX10" fmla="*/ 5007115 w 5345206"/>
                <a:gd name="connsiteY10" fmla="*/ 722606 h 1488396"/>
                <a:gd name="connsiteX11" fmla="*/ 5331759 w 5345206"/>
                <a:gd name="connsiteY11" fmla="*/ 1087419 h 1488396"/>
                <a:gd name="connsiteX12" fmla="*/ 5331759 w 5345206"/>
                <a:gd name="connsiteY12" fmla="*/ 1087419 h 1488396"/>
                <a:gd name="connsiteX13" fmla="*/ 5345206 w 5345206"/>
                <a:gd name="connsiteY13" fmla="*/ 1100866 h 1488396"/>
                <a:gd name="connsiteX0" fmla="*/ 0 w 5345206"/>
                <a:gd name="connsiteY0" fmla="*/ 1114313 h 1488396"/>
                <a:gd name="connsiteX1" fmla="*/ 410135 w 5345206"/>
                <a:gd name="connsiteY1" fmla="*/ 791583 h 1488396"/>
                <a:gd name="connsiteX2" fmla="*/ 753035 w 5345206"/>
                <a:gd name="connsiteY2" fmla="*/ 1121036 h 1488396"/>
                <a:gd name="connsiteX3" fmla="*/ 1163171 w 5345206"/>
                <a:gd name="connsiteY3" fmla="*/ 791583 h 1488396"/>
                <a:gd name="connsiteX4" fmla="*/ 1519518 w 5345206"/>
                <a:gd name="connsiteY4" fmla="*/ 1107589 h 1488396"/>
                <a:gd name="connsiteX5" fmla="*/ 2342819 w 5345206"/>
                <a:gd name="connsiteY5" fmla="*/ 146542 h 1488396"/>
                <a:gd name="connsiteX6" fmla="*/ 2698086 w 5345206"/>
                <a:gd name="connsiteY6" fmla="*/ 228340 h 1488396"/>
                <a:gd name="connsiteX7" fmla="*/ 3543300 w 5345206"/>
                <a:gd name="connsiteY7" fmla="*/ 1477383 h 1488396"/>
                <a:gd name="connsiteX8" fmla="*/ 4431051 w 5345206"/>
                <a:gd name="connsiteY8" fmla="*/ 722605 h 1488396"/>
                <a:gd name="connsiteX9" fmla="*/ 4719083 w 5345206"/>
                <a:gd name="connsiteY9" fmla="*/ 1082645 h 1488396"/>
                <a:gd name="connsiteX10" fmla="*/ 5079123 w 5345206"/>
                <a:gd name="connsiteY10" fmla="*/ 722605 h 1488396"/>
                <a:gd name="connsiteX11" fmla="*/ 5331759 w 5345206"/>
                <a:gd name="connsiteY11" fmla="*/ 1087419 h 1488396"/>
                <a:gd name="connsiteX12" fmla="*/ 5331759 w 5345206"/>
                <a:gd name="connsiteY12" fmla="*/ 1087419 h 1488396"/>
                <a:gd name="connsiteX13" fmla="*/ 5345206 w 5345206"/>
                <a:gd name="connsiteY13" fmla="*/ 1100866 h 1488396"/>
                <a:gd name="connsiteX0" fmla="*/ 0 w 5345206"/>
                <a:gd name="connsiteY0" fmla="*/ 1114313 h 1518015"/>
                <a:gd name="connsiteX1" fmla="*/ 410135 w 5345206"/>
                <a:gd name="connsiteY1" fmla="*/ 791583 h 1518015"/>
                <a:gd name="connsiteX2" fmla="*/ 753035 w 5345206"/>
                <a:gd name="connsiteY2" fmla="*/ 1121036 h 1518015"/>
                <a:gd name="connsiteX3" fmla="*/ 1163171 w 5345206"/>
                <a:gd name="connsiteY3" fmla="*/ 791583 h 1518015"/>
                <a:gd name="connsiteX4" fmla="*/ 1519518 w 5345206"/>
                <a:gd name="connsiteY4" fmla="*/ 1107589 h 1518015"/>
                <a:gd name="connsiteX5" fmla="*/ 2342819 w 5345206"/>
                <a:gd name="connsiteY5" fmla="*/ 146542 h 1518015"/>
                <a:gd name="connsiteX6" fmla="*/ 2698086 w 5345206"/>
                <a:gd name="connsiteY6" fmla="*/ 228340 h 1518015"/>
                <a:gd name="connsiteX7" fmla="*/ 3062899 w 5345206"/>
                <a:gd name="connsiteY7" fmla="*/ 1010637 h 1518015"/>
                <a:gd name="connsiteX8" fmla="*/ 3543300 w 5345206"/>
                <a:gd name="connsiteY8" fmla="*/ 1477383 h 1518015"/>
                <a:gd name="connsiteX9" fmla="*/ 4431051 w 5345206"/>
                <a:gd name="connsiteY9" fmla="*/ 722605 h 1518015"/>
                <a:gd name="connsiteX10" fmla="*/ 4719083 w 5345206"/>
                <a:gd name="connsiteY10" fmla="*/ 1082645 h 1518015"/>
                <a:gd name="connsiteX11" fmla="*/ 5079123 w 5345206"/>
                <a:gd name="connsiteY11" fmla="*/ 722605 h 1518015"/>
                <a:gd name="connsiteX12" fmla="*/ 5331759 w 5345206"/>
                <a:gd name="connsiteY12" fmla="*/ 1087419 h 1518015"/>
                <a:gd name="connsiteX13" fmla="*/ 5331759 w 5345206"/>
                <a:gd name="connsiteY13" fmla="*/ 1087419 h 1518015"/>
                <a:gd name="connsiteX14" fmla="*/ 5345206 w 5345206"/>
                <a:gd name="connsiteY14" fmla="*/ 1100866 h 1518015"/>
                <a:gd name="connsiteX0" fmla="*/ 0 w 5345206"/>
                <a:gd name="connsiteY0" fmla="*/ 1115944 h 1519646"/>
                <a:gd name="connsiteX1" fmla="*/ 410135 w 5345206"/>
                <a:gd name="connsiteY1" fmla="*/ 793214 h 1519646"/>
                <a:gd name="connsiteX2" fmla="*/ 753035 w 5345206"/>
                <a:gd name="connsiteY2" fmla="*/ 1122667 h 1519646"/>
                <a:gd name="connsiteX3" fmla="*/ 1163171 w 5345206"/>
                <a:gd name="connsiteY3" fmla="*/ 793214 h 1519646"/>
                <a:gd name="connsiteX4" fmla="*/ 1519518 w 5345206"/>
                <a:gd name="connsiteY4" fmla="*/ 1109220 h 1519646"/>
                <a:gd name="connsiteX5" fmla="*/ 2342819 w 5345206"/>
                <a:gd name="connsiteY5" fmla="*/ 148173 h 1519646"/>
                <a:gd name="connsiteX6" fmla="*/ 2702859 w 5345206"/>
                <a:gd name="connsiteY6" fmla="*/ 220180 h 1519646"/>
                <a:gd name="connsiteX7" fmla="*/ 3062899 w 5345206"/>
                <a:gd name="connsiteY7" fmla="*/ 1012268 h 1519646"/>
                <a:gd name="connsiteX8" fmla="*/ 3543300 w 5345206"/>
                <a:gd name="connsiteY8" fmla="*/ 1479014 h 1519646"/>
                <a:gd name="connsiteX9" fmla="*/ 4431051 w 5345206"/>
                <a:gd name="connsiteY9" fmla="*/ 724236 h 1519646"/>
                <a:gd name="connsiteX10" fmla="*/ 4719083 w 5345206"/>
                <a:gd name="connsiteY10" fmla="*/ 1084276 h 1519646"/>
                <a:gd name="connsiteX11" fmla="*/ 5079123 w 5345206"/>
                <a:gd name="connsiteY11" fmla="*/ 724236 h 1519646"/>
                <a:gd name="connsiteX12" fmla="*/ 5331759 w 5345206"/>
                <a:gd name="connsiteY12" fmla="*/ 1089050 h 1519646"/>
                <a:gd name="connsiteX13" fmla="*/ 5331759 w 5345206"/>
                <a:gd name="connsiteY13" fmla="*/ 1089050 h 1519646"/>
                <a:gd name="connsiteX14" fmla="*/ 5345206 w 5345206"/>
                <a:gd name="connsiteY14" fmla="*/ 1102497 h 1519646"/>
                <a:gd name="connsiteX0" fmla="*/ 0 w 5345206"/>
                <a:gd name="connsiteY0" fmla="*/ 1115944 h 1519646"/>
                <a:gd name="connsiteX1" fmla="*/ 410135 w 5345206"/>
                <a:gd name="connsiteY1" fmla="*/ 793214 h 1519646"/>
                <a:gd name="connsiteX2" fmla="*/ 753035 w 5345206"/>
                <a:gd name="connsiteY2" fmla="*/ 1122667 h 1519646"/>
                <a:gd name="connsiteX3" fmla="*/ 1163171 w 5345206"/>
                <a:gd name="connsiteY3" fmla="*/ 793214 h 1519646"/>
                <a:gd name="connsiteX4" fmla="*/ 1519518 w 5345206"/>
                <a:gd name="connsiteY4" fmla="*/ 1109220 h 1519646"/>
                <a:gd name="connsiteX5" fmla="*/ 2342819 w 5345206"/>
                <a:gd name="connsiteY5" fmla="*/ 148173 h 1519646"/>
                <a:gd name="connsiteX6" fmla="*/ 2702859 w 5345206"/>
                <a:gd name="connsiteY6" fmla="*/ 220180 h 1519646"/>
                <a:gd name="connsiteX7" fmla="*/ 3062899 w 5345206"/>
                <a:gd name="connsiteY7" fmla="*/ 1012268 h 1519646"/>
                <a:gd name="connsiteX8" fmla="*/ 3543300 w 5345206"/>
                <a:gd name="connsiteY8" fmla="*/ 1479014 h 1519646"/>
                <a:gd name="connsiteX9" fmla="*/ 4431051 w 5345206"/>
                <a:gd name="connsiteY9" fmla="*/ 724236 h 1519646"/>
                <a:gd name="connsiteX10" fmla="*/ 4719083 w 5345206"/>
                <a:gd name="connsiteY10" fmla="*/ 1084276 h 1519646"/>
                <a:gd name="connsiteX11" fmla="*/ 5079123 w 5345206"/>
                <a:gd name="connsiteY11" fmla="*/ 724236 h 1519646"/>
                <a:gd name="connsiteX12" fmla="*/ 5331759 w 5345206"/>
                <a:gd name="connsiteY12" fmla="*/ 1089050 h 1519646"/>
                <a:gd name="connsiteX13" fmla="*/ 5331759 w 5345206"/>
                <a:gd name="connsiteY13" fmla="*/ 1089050 h 1519646"/>
                <a:gd name="connsiteX14" fmla="*/ 5345206 w 5345206"/>
                <a:gd name="connsiteY14" fmla="*/ 1102497 h 1519646"/>
                <a:gd name="connsiteX0" fmla="*/ 0 w 5345206"/>
                <a:gd name="connsiteY0" fmla="*/ 1115944 h 1519646"/>
                <a:gd name="connsiteX1" fmla="*/ 410135 w 5345206"/>
                <a:gd name="connsiteY1" fmla="*/ 793214 h 1519646"/>
                <a:gd name="connsiteX2" fmla="*/ 753035 w 5345206"/>
                <a:gd name="connsiteY2" fmla="*/ 1122667 h 1519646"/>
                <a:gd name="connsiteX3" fmla="*/ 1163171 w 5345206"/>
                <a:gd name="connsiteY3" fmla="*/ 793214 h 1519646"/>
                <a:gd name="connsiteX4" fmla="*/ 1519518 w 5345206"/>
                <a:gd name="connsiteY4" fmla="*/ 1109220 h 1519646"/>
                <a:gd name="connsiteX5" fmla="*/ 2342819 w 5345206"/>
                <a:gd name="connsiteY5" fmla="*/ 148173 h 1519646"/>
                <a:gd name="connsiteX6" fmla="*/ 2702859 w 5345206"/>
                <a:gd name="connsiteY6" fmla="*/ 220180 h 1519646"/>
                <a:gd name="connsiteX7" fmla="*/ 3062899 w 5345206"/>
                <a:gd name="connsiteY7" fmla="*/ 1012268 h 1519646"/>
                <a:gd name="connsiteX8" fmla="*/ 3543300 w 5345206"/>
                <a:gd name="connsiteY8" fmla="*/ 1479014 h 1519646"/>
                <a:gd name="connsiteX9" fmla="*/ 4431051 w 5345206"/>
                <a:gd name="connsiteY9" fmla="*/ 724236 h 1519646"/>
                <a:gd name="connsiteX10" fmla="*/ 4719083 w 5345206"/>
                <a:gd name="connsiteY10" fmla="*/ 1084276 h 1519646"/>
                <a:gd name="connsiteX11" fmla="*/ 5079123 w 5345206"/>
                <a:gd name="connsiteY11" fmla="*/ 724236 h 1519646"/>
                <a:gd name="connsiteX12" fmla="*/ 5331759 w 5345206"/>
                <a:gd name="connsiteY12" fmla="*/ 1089050 h 1519646"/>
                <a:gd name="connsiteX13" fmla="*/ 5331759 w 5345206"/>
                <a:gd name="connsiteY13" fmla="*/ 1089050 h 1519646"/>
                <a:gd name="connsiteX14" fmla="*/ 5345206 w 5345206"/>
                <a:gd name="connsiteY14" fmla="*/ 1102497 h 1519646"/>
                <a:gd name="connsiteX0" fmla="*/ 0 w 5345206"/>
                <a:gd name="connsiteY0" fmla="*/ 1115944 h 1567016"/>
                <a:gd name="connsiteX1" fmla="*/ 410135 w 5345206"/>
                <a:gd name="connsiteY1" fmla="*/ 793214 h 1567016"/>
                <a:gd name="connsiteX2" fmla="*/ 753035 w 5345206"/>
                <a:gd name="connsiteY2" fmla="*/ 1122667 h 1567016"/>
                <a:gd name="connsiteX3" fmla="*/ 1163171 w 5345206"/>
                <a:gd name="connsiteY3" fmla="*/ 793214 h 1567016"/>
                <a:gd name="connsiteX4" fmla="*/ 1519518 w 5345206"/>
                <a:gd name="connsiteY4" fmla="*/ 1109220 h 1567016"/>
                <a:gd name="connsiteX5" fmla="*/ 2342819 w 5345206"/>
                <a:gd name="connsiteY5" fmla="*/ 148173 h 1567016"/>
                <a:gd name="connsiteX6" fmla="*/ 2702859 w 5345206"/>
                <a:gd name="connsiteY6" fmla="*/ 220180 h 1567016"/>
                <a:gd name="connsiteX7" fmla="*/ 3062899 w 5345206"/>
                <a:gd name="connsiteY7" fmla="*/ 1012268 h 1567016"/>
                <a:gd name="connsiteX8" fmla="*/ 3543300 w 5345206"/>
                <a:gd name="connsiteY8" fmla="*/ 1479014 h 1567016"/>
                <a:gd name="connsiteX9" fmla="*/ 4431051 w 5345206"/>
                <a:gd name="connsiteY9" fmla="*/ 724236 h 1567016"/>
                <a:gd name="connsiteX10" fmla="*/ 4719083 w 5345206"/>
                <a:gd name="connsiteY10" fmla="*/ 1084276 h 1567016"/>
                <a:gd name="connsiteX11" fmla="*/ 5079123 w 5345206"/>
                <a:gd name="connsiteY11" fmla="*/ 724236 h 1567016"/>
                <a:gd name="connsiteX12" fmla="*/ 5331759 w 5345206"/>
                <a:gd name="connsiteY12" fmla="*/ 1089050 h 1567016"/>
                <a:gd name="connsiteX13" fmla="*/ 5331759 w 5345206"/>
                <a:gd name="connsiteY13" fmla="*/ 1089050 h 1567016"/>
                <a:gd name="connsiteX14" fmla="*/ 5345206 w 5345206"/>
                <a:gd name="connsiteY14" fmla="*/ 1102497 h 1567016"/>
                <a:gd name="connsiteX0" fmla="*/ 0 w 5345206"/>
                <a:gd name="connsiteY0" fmla="*/ 1115944 h 1567016"/>
                <a:gd name="connsiteX1" fmla="*/ 410135 w 5345206"/>
                <a:gd name="connsiteY1" fmla="*/ 793214 h 1567016"/>
                <a:gd name="connsiteX2" fmla="*/ 753035 w 5345206"/>
                <a:gd name="connsiteY2" fmla="*/ 1122667 h 1567016"/>
                <a:gd name="connsiteX3" fmla="*/ 1163171 w 5345206"/>
                <a:gd name="connsiteY3" fmla="*/ 793214 h 1567016"/>
                <a:gd name="connsiteX4" fmla="*/ 1519518 w 5345206"/>
                <a:gd name="connsiteY4" fmla="*/ 1109220 h 1567016"/>
                <a:gd name="connsiteX5" fmla="*/ 2342819 w 5345206"/>
                <a:gd name="connsiteY5" fmla="*/ 148173 h 1567016"/>
                <a:gd name="connsiteX6" fmla="*/ 2702859 w 5345206"/>
                <a:gd name="connsiteY6" fmla="*/ 220180 h 1567016"/>
                <a:gd name="connsiteX7" fmla="*/ 3062899 w 5345206"/>
                <a:gd name="connsiteY7" fmla="*/ 1012268 h 1567016"/>
                <a:gd name="connsiteX8" fmla="*/ 3543300 w 5345206"/>
                <a:gd name="connsiteY8" fmla="*/ 1479014 h 1567016"/>
                <a:gd name="connsiteX9" fmla="*/ 4431051 w 5345206"/>
                <a:gd name="connsiteY9" fmla="*/ 724236 h 1567016"/>
                <a:gd name="connsiteX10" fmla="*/ 4719083 w 5345206"/>
                <a:gd name="connsiteY10" fmla="*/ 1084276 h 1567016"/>
                <a:gd name="connsiteX11" fmla="*/ 5079123 w 5345206"/>
                <a:gd name="connsiteY11" fmla="*/ 724236 h 1567016"/>
                <a:gd name="connsiteX12" fmla="*/ 5331759 w 5345206"/>
                <a:gd name="connsiteY12" fmla="*/ 1089050 h 1567016"/>
                <a:gd name="connsiteX13" fmla="*/ 5331759 w 5345206"/>
                <a:gd name="connsiteY13" fmla="*/ 1089050 h 1567016"/>
                <a:gd name="connsiteX14" fmla="*/ 5345206 w 5345206"/>
                <a:gd name="connsiteY14" fmla="*/ 1102497 h 1567016"/>
                <a:gd name="connsiteX0" fmla="*/ 0 w 5345206"/>
                <a:gd name="connsiteY0" fmla="*/ 1115944 h 1567016"/>
                <a:gd name="connsiteX1" fmla="*/ 410135 w 5345206"/>
                <a:gd name="connsiteY1" fmla="*/ 793214 h 1567016"/>
                <a:gd name="connsiteX2" fmla="*/ 753035 w 5345206"/>
                <a:gd name="connsiteY2" fmla="*/ 1122667 h 1567016"/>
                <a:gd name="connsiteX3" fmla="*/ 1163171 w 5345206"/>
                <a:gd name="connsiteY3" fmla="*/ 793214 h 1567016"/>
                <a:gd name="connsiteX4" fmla="*/ 1519518 w 5345206"/>
                <a:gd name="connsiteY4" fmla="*/ 1109220 h 1567016"/>
                <a:gd name="connsiteX5" fmla="*/ 2342819 w 5345206"/>
                <a:gd name="connsiteY5" fmla="*/ 148173 h 1567016"/>
                <a:gd name="connsiteX6" fmla="*/ 2702859 w 5345206"/>
                <a:gd name="connsiteY6" fmla="*/ 220180 h 1567016"/>
                <a:gd name="connsiteX7" fmla="*/ 3062899 w 5345206"/>
                <a:gd name="connsiteY7" fmla="*/ 1012268 h 1567016"/>
                <a:gd name="connsiteX8" fmla="*/ 3543300 w 5345206"/>
                <a:gd name="connsiteY8" fmla="*/ 1479014 h 1567016"/>
                <a:gd name="connsiteX9" fmla="*/ 4431051 w 5345206"/>
                <a:gd name="connsiteY9" fmla="*/ 724236 h 1567016"/>
                <a:gd name="connsiteX10" fmla="*/ 4719083 w 5345206"/>
                <a:gd name="connsiteY10" fmla="*/ 1084276 h 1567016"/>
                <a:gd name="connsiteX11" fmla="*/ 5079123 w 5345206"/>
                <a:gd name="connsiteY11" fmla="*/ 724236 h 1567016"/>
                <a:gd name="connsiteX12" fmla="*/ 5331759 w 5345206"/>
                <a:gd name="connsiteY12" fmla="*/ 1089050 h 1567016"/>
                <a:gd name="connsiteX13" fmla="*/ 5331759 w 5345206"/>
                <a:gd name="connsiteY13" fmla="*/ 1089050 h 1567016"/>
                <a:gd name="connsiteX14" fmla="*/ 5345206 w 5345206"/>
                <a:gd name="connsiteY14" fmla="*/ 1102497 h 1567016"/>
                <a:gd name="connsiteX0" fmla="*/ 0 w 5345206"/>
                <a:gd name="connsiteY0" fmla="*/ 1115944 h 1567016"/>
                <a:gd name="connsiteX1" fmla="*/ 410135 w 5345206"/>
                <a:gd name="connsiteY1" fmla="*/ 793214 h 1567016"/>
                <a:gd name="connsiteX2" fmla="*/ 753035 w 5345206"/>
                <a:gd name="connsiteY2" fmla="*/ 1122667 h 1567016"/>
                <a:gd name="connsiteX3" fmla="*/ 1163171 w 5345206"/>
                <a:gd name="connsiteY3" fmla="*/ 793214 h 1567016"/>
                <a:gd name="connsiteX4" fmla="*/ 1519518 w 5345206"/>
                <a:gd name="connsiteY4" fmla="*/ 1109220 h 1567016"/>
                <a:gd name="connsiteX5" fmla="*/ 2342819 w 5345206"/>
                <a:gd name="connsiteY5" fmla="*/ 148173 h 1567016"/>
                <a:gd name="connsiteX6" fmla="*/ 2702859 w 5345206"/>
                <a:gd name="connsiteY6" fmla="*/ 220180 h 1567016"/>
                <a:gd name="connsiteX7" fmla="*/ 3062899 w 5345206"/>
                <a:gd name="connsiteY7" fmla="*/ 1012268 h 1567016"/>
                <a:gd name="connsiteX8" fmla="*/ 3543300 w 5345206"/>
                <a:gd name="connsiteY8" fmla="*/ 1479014 h 1567016"/>
                <a:gd name="connsiteX9" fmla="*/ 4431051 w 5345206"/>
                <a:gd name="connsiteY9" fmla="*/ 724236 h 1567016"/>
                <a:gd name="connsiteX10" fmla="*/ 4719083 w 5345206"/>
                <a:gd name="connsiteY10" fmla="*/ 1084276 h 1567016"/>
                <a:gd name="connsiteX11" fmla="*/ 5079123 w 5345206"/>
                <a:gd name="connsiteY11" fmla="*/ 724236 h 1567016"/>
                <a:gd name="connsiteX12" fmla="*/ 5331759 w 5345206"/>
                <a:gd name="connsiteY12" fmla="*/ 1089050 h 1567016"/>
                <a:gd name="connsiteX13" fmla="*/ 5331759 w 5345206"/>
                <a:gd name="connsiteY13" fmla="*/ 1089050 h 1567016"/>
                <a:gd name="connsiteX14" fmla="*/ 5345206 w 5345206"/>
                <a:gd name="connsiteY14" fmla="*/ 1102497 h 1567016"/>
                <a:gd name="connsiteX0" fmla="*/ 0 w 5345206"/>
                <a:gd name="connsiteY0" fmla="*/ 1119050 h 1570122"/>
                <a:gd name="connsiteX1" fmla="*/ 410135 w 5345206"/>
                <a:gd name="connsiteY1" fmla="*/ 796320 h 1570122"/>
                <a:gd name="connsiteX2" fmla="*/ 753035 w 5345206"/>
                <a:gd name="connsiteY2" fmla="*/ 1125773 h 1570122"/>
                <a:gd name="connsiteX3" fmla="*/ 1163171 w 5345206"/>
                <a:gd name="connsiteY3" fmla="*/ 796320 h 1570122"/>
                <a:gd name="connsiteX4" fmla="*/ 1519518 w 5345206"/>
                <a:gd name="connsiteY4" fmla="*/ 1112326 h 1570122"/>
                <a:gd name="connsiteX5" fmla="*/ 2342819 w 5345206"/>
                <a:gd name="connsiteY5" fmla="*/ 151279 h 1570122"/>
                <a:gd name="connsiteX6" fmla="*/ 2783541 w 5345206"/>
                <a:gd name="connsiteY6" fmla="*/ 204649 h 1570122"/>
                <a:gd name="connsiteX7" fmla="*/ 3062899 w 5345206"/>
                <a:gd name="connsiteY7" fmla="*/ 1015374 h 1570122"/>
                <a:gd name="connsiteX8" fmla="*/ 3543300 w 5345206"/>
                <a:gd name="connsiteY8" fmla="*/ 1482120 h 1570122"/>
                <a:gd name="connsiteX9" fmla="*/ 4431051 w 5345206"/>
                <a:gd name="connsiteY9" fmla="*/ 727342 h 1570122"/>
                <a:gd name="connsiteX10" fmla="*/ 4719083 w 5345206"/>
                <a:gd name="connsiteY10" fmla="*/ 1087382 h 1570122"/>
                <a:gd name="connsiteX11" fmla="*/ 5079123 w 5345206"/>
                <a:gd name="connsiteY11" fmla="*/ 727342 h 1570122"/>
                <a:gd name="connsiteX12" fmla="*/ 5331759 w 5345206"/>
                <a:gd name="connsiteY12" fmla="*/ 1092156 h 1570122"/>
                <a:gd name="connsiteX13" fmla="*/ 5331759 w 5345206"/>
                <a:gd name="connsiteY13" fmla="*/ 1092156 h 1570122"/>
                <a:gd name="connsiteX14" fmla="*/ 5345206 w 5345206"/>
                <a:gd name="connsiteY14" fmla="*/ 1105603 h 1570122"/>
                <a:gd name="connsiteX0" fmla="*/ 0 w 5345206"/>
                <a:gd name="connsiteY0" fmla="*/ 1119050 h 1570122"/>
                <a:gd name="connsiteX1" fmla="*/ 410135 w 5345206"/>
                <a:gd name="connsiteY1" fmla="*/ 796320 h 1570122"/>
                <a:gd name="connsiteX2" fmla="*/ 753035 w 5345206"/>
                <a:gd name="connsiteY2" fmla="*/ 1125773 h 1570122"/>
                <a:gd name="connsiteX3" fmla="*/ 1163171 w 5345206"/>
                <a:gd name="connsiteY3" fmla="*/ 796320 h 1570122"/>
                <a:gd name="connsiteX4" fmla="*/ 1519518 w 5345206"/>
                <a:gd name="connsiteY4" fmla="*/ 1112326 h 1570122"/>
                <a:gd name="connsiteX5" fmla="*/ 2342819 w 5345206"/>
                <a:gd name="connsiteY5" fmla="*/ 151279 h 1570122"/>
                <a:gd name="connsiteX6" fmla="*/ 2783541 w 5345206"/>
                <a:gd name="connsiteY6" fmla="*/ 204649 h 1570122"/>
                <a:gd name="connsiteX7" fmla="*/ 3062899 w 5345206"/>
                <a:gd name="connsiteY7" fmla="*/ 1015374 h 1570122"/>
                <a:gd name="connsiteX8" fmla="*/ 3543300 w 5345206"/>
                <a:gd name="connsiteY8" fmla="*/ 1482120 h 1570122"/>
                <a:gd name="connsiteX9" fmla="*/ 4431051 w 5345206"/>
                <a:gd name="connsiteY9" fmla="*/ 727342 h 1570122"/>
                <a:gd name="connsiteX10" fmla="*/ 4719083 w 5345206"/>
                <a:gd name="connsiteY10" fmla="*/ 1087382 h 1570122"/>
                <a:gd name="connsiteX11" fmla="*/ 5079123 w 5345206"/>
                <a:gd name="connsiteY11" fmla="*/ 727342 h 1570122"/>
                <a:gd name="connsiteX12" fmla="*/ 5331759 w 5345206"/>
                <a:gd name="connsiteY12" fmla="*/ 1092156 h 1570122"/>
                <a:gd name="connsiteX13" fmla="*/ 5331759 w 5345206"/>
                <a:gd name="connsiteY13" fmla="*/ 1092156 h 1570122"/>
                <a:gd name="connsiteX14" fmla="*/ 5345206 w 5345206"/>
                <a:gd name="connsiteY14" fmla="*/ 1105603 h 1570122"/>
                <a:gd name="connsiteX0" fmla="*/ 0 w 5345206"/>
                <a:gd name="connsiteY0" fmla="*/ 1119050 h 1570122"/>
                <a:gd name="connsiteX1" fmla="*/ 410135 w 5345206"/>
                <a:gd name="connsiteY1" fmla="*/ 796320 h 1570122"/>
                <a:gd name="connsiteX2" fmla="*/ 753035 w 5345206"/>
                <a:gd name="connsiteY2" fmla="*/ 1125773 h 1570122"/>
                <a:gd name="connsiteX3" fmla="*/ 1163171 w 5345206"/>
                <a:gd name="connsiteY3" fmla="*/ 796320 h 1570122"/>
                <a:gd name="connsiteX4" fmla="*/ 1519518 w 5345206"/>
                <a:gd name="connsiteY4" fmla="*/ 1112326 h 1570122"/>
                <a:gd name="connsiteX5" fmla="*/ 2342819 w 5345206"/>
                <a:gd name="connsiteY5" fmla="*/ 151279 h 1570122"/>
                <a:gd name="connsiteX6" fmla="*/ 2783541 w 5345206"/>
                <a:gd name="connsiteY6" fmla="*/ 204649 h 1570122"/>
                <a:gd name="connsiteX7" fmla="*/ 3062899 w 5345206"/>
                <a:gd name="connsiteY7" fmla="*/ 1015374 h 1570122"/>
                <a:gd name="connsiteX8" fmla="*/ 3543300 w 5345206"/>
                <a:gd name="connsiteY8" fmla="*/ 1482120 h 1570122"/>
                <a:gd name="connsiteX9" fmla="*/ 4431051 w 5345206"/>
                <a:gd name="connsiteY9" fmla="*/ 727342 h 1570122"/>
                <a:gd name="connsiteX10" fmla="*/ 4719083 w 5345206"/>
                <a:gd name="connsiteY10" fmla="*/ 1087382 h 1570122"/>
                <a:gd name="connsiteX11" fmla="*/ 5079123 w 5345206"/>
                <a:gd name="connsiteY11" fmla="*/ 727342 h 1570122"/>
                <a:gd name="connsiteX12" fmla="*/ 5331759 w 5345206"/>
                <a:gd name="connsiteY12" fmla="*/ 1092156 h 1570122"/>
                <a:gd name="connsiteX13" fmla="*/ 5331759 w 5345206"/>
                <a:gd name="connsiteY13" fmla="*/ 1092156 h 1570122"/>
                <a:gd name="connsiteX14" fmla="*/ 5345206 w 5345206"/>
                <a:gd name="connsiteY14" fmla="*/ 1105603 h 1570122"/>
                <a:gd name="connsiteX0" fmla="*/ 0 w 5345206"/>
                <a:gd name="connsiteY0" fmla="*/ 1119050 h 1570122"/>
                <a:gd name="connsiteX1" fmla="*/ 410135 w 5345206"/>
                <a:gd name="connsiteY1" fmla="*/ 796320 h 1570122"/>
                <a:gd name="connsiteX2" fmla="*/ 753035 w 5345206"/>
                <a:gd name="connsiteY2" fmla="*/ 1125773 h 1570122"/>
                <a:gd name="connsiteX3" fmla="*/ 1163171 w 5345206"/>
                <a:gd name="connsiteY3" fmla="*/ 796320 h 1570122"/>
                <a:gd name="connsiteX4" fmla="*/ 1519518 w 5345206"/>
                <a:gd name="connsiteY4" fmla="*/ 1112326 h 1570122"/>
                <a:gd name="connsiteX5" fmla="*/ 2342819 w 5345206"/>
                <a:gd name="connsiteY5" fmla="*/ 151279 h 1570122"/>
                <a:gd name="connsiteX6" fmla="*/ 2783541 w 5345206"/>
                <a:gd name="connsiteY6" fmla="*/ 204649 h 1570122"/>
                <a:gd name="connsiteX7" fmla="*/ 3062899 w 5345206"/>
                <a:gd name="connsiteY7" fmla="*/ 1015374 h 1570122"/>
                <a:gd name="connsiteX8" fmla="*/ 3543300 w 5345206"/>
                <a:gd name="connsiteY8" fmla="*/ 1482120 h 1570122"/>
                <a:gd name="connsiteX9" fmla="*/ 4215027 w 5345206"/>
                <a:gd name="connsiteY9" fmla="*/ 727342 h 1570122"/>
                <a:gd name="connsiteX10" fmla="*/ 4719083 w 5345206"/>
                <a:gd name="connsiteY10" fmla="*/ 1087382 h 1570122"/>
                <a:gd name="connsiteX11" fmla="*/ 5079123 w 5345206"/>
                <a:gd name="connsiteY11" fmla="*/ 727342 h 1570122"/>
                <a:gd name="connsiteX12" fmla="*/ 5331759 w 5345206"/>
                <a:gd name="connsiteY12" fmla="*/ 1092156 h 1570122"/>
                <a:gd name="connsiteX13" fmla="*/ 5331759 w 5345206"/>
                <a:gd name="connsiteY13" fmla="*/ 1092156 h 1570122"/>
                <a:gd name="connsiteX14" fmla="*/ 5345206 w 5345206"/>
                <a:gd name="connsiteY14" fmla="*/ 1105603 h 1570122"/>
                <a:gd name="connsiteX0" fmla="*/ 0 w 5345206"/>
                <a:gd name="connsiteY0" fmla="*/ 1119050 h 1522752"/>
                <a:gd name="connsiteX1" fmla="*/ 410135 w 5345206"/>
                <a:gd name="connsiteY1" fmla="*/ 796320 h 1522752"/>
                <a:gd name="connsiteX2" fmla="*/ 753035 w 5345206"/>
                <a:gd name="connsiteY2" fmla="*/ 1125773 h 1522752"/>
                <a:gd name="connsiteX3" fmla="*/ 1163171 w 5345206"/>
                <a:gd name="connsiteY3" fmla="*/ 796320 h 1522752"/>
                <a:gd name="connsiteX4" fmla="*/ 1519518 w 5345206"/>
                <a:gd name="connsiteY4" fmla="*/ 1112326 h 1522752"/>
                <a:gd name="connsiteX5" fmla="*/ 2342819 w 5345206"/>
                <a:gd name="connsiteY5" fmla="*/ 151279 h 1522752"/>
                <a:gd name="connsiteX6" fmla="*/ 2783541 w 5345206"/>
                <a:gd name="connsiteY6" fmla="*/ 204649 h 1522752"/>
                <a:gd name="connsiteX7" fmla="*/ 3062899 w 5345206"/>
                <a:gd name="connsiteY7" fmla="*/ 1015374 h 1522752"/>
                <a:gd name="connsiteX8" fmla="*/ 3543300 w 5345206"/>
                <a:gd name="connsiteY8" fmla="*/ 1482120 h 1522752"/>
                <a:gd name="connsiteX9" fmla="*/ 4215027 w 5345206"/>
                <a:gd name="connsiteY9" fmla="*/ 727342 h 1522752"/>
                <a:gd name="connsiteX10" fmla="*/ 4719083 w 5345206"/>
                <a:gd name="connsiteY10" fmla="*/ 1087382 h 1522752"/>
                <a:gd name="connsiteX11" fmla="*/ 5079123 w 5345206"/>
                <a:gd name="connsiteY11" fmla="*/ 727342 h 1522752"/>
                <a:gd name="connsiteX12" fmla="*/ 5331759 w 5345206"/>
                <a:gd name="connsiteY12" fmla="*/ 1092156 h 1522752"/>
                <a:gd name="connsiteX13" fmla="*/ 5331759 w 5345206"/>
                <a:gd name="connsiteY13" fmla="*/ 1092156 h 1522752"/>
                <a:gd name="connsiteX14" fmla="*/ 5345206 w 5345206"/>
                <a:gd name="connsiteY14" fmla="*/ 1105603 h 1522752"/>
                <a:gd name="connsiteX0" fmla="*/ 0 w 5345206"/>
                <a:gd name="connsiteY0" fmla="*/ 1119050 h 1522752"/>
                <a:gd name="connsiteX1" fmla="*/ 410135 w 5345206"/>
                <a:gd name="connsiteY1" fmla="*/ 796320 h 1522752"/>
                <a:gd name="connsiteX2" fmla="*/ 753035 w 5345206"/>
                <a:gd name="connsiteY2" fmla="*/ 1125773 h 1522752"/>
                <a:gd name="connsiteX3" fmla="*/ 1163171 w 5345206"/>
                <a:gd name="connsiteY3" fmla="*/ 796320 h 1522752"/>
                <a:gd name="connsiteX4" fmla="*/ 1519518 w 5345206"/>
                <a:gd name="connsiteY4" fmla="*/ 1112326 h 1522752"/>
                <a:gd name="connsiteX5" fmla="*/ 2342819 w 5345206"/>
                <a:gd name="connsiteY5" fmla="*/ 151279 h 1522752"/>
                <a:gd name="connsiteX6" fmla="*/ 2783541 w 5345206"/>
                <a:gd name="connsiteY6" fmla="*/ 204649 h 1522752"/>
                <a:gd name="connsiteX7" fmla="*/ 3062899 w 5345206"/>
                <a:gd name="connsiteY7" fmla="*/ 1015374 h 1522752"/>
                <a:gd name="connsiteX8" fmla="*/ 3543300 w 5345206"/>
                <a:gd name="connsiteY8" fmla="*/ 1482120 h 1522752"/>
                <a:gd name="connsiteX9" fmla="*/ 4215027 w 5345206"/>
                <a:gd name="connsiteY9" fmla="*/ 727342 h 1522752"/>
                <a:gd name="connsiteX10" fmla="*/ 4503059 w 5345206"/>
                <a:gd name="connsiteY10" fmla="*/ 1087382 h 1522752"/>
                <a:gd name="connsiteX11" fmla="*/ 5079123 w 5345206"/>
                <a:gd name="connsiteY11" fmla="*/ 727342 h 1522752"/>
                <a:gd name="connsiteX12" fmla="*/ 5331759 w 5345206"/>
                <a:gd name="connsiteY12" fmla="*/ 1092156 h 1522752"/>
                <a:gd name="connsiteX13" fmla="*/ 5331759 w 5345206"/>
                <a:gd name="connsiteY13" fmla="*/ 1092156 h 1522752"/>
                <a:gd name="connsiteX14" fmla="*/ 5345206 w 5345206"/>
                <a:gd name="connsiteY14" fmla="*/ 1105603 h 1522752"/>
                <a:gd name="connsiteX0" fmla="*/ 0 w 5345206"/>
                <a:gd name="connsiteY0" fmla="*/ 1119050 h 1522752"/>
                <a:gd name="connsiteX1" fmla="*/ 410135 w 5345206"/>
                <a:gd name="connsiteY1" fmla="*/ 796320 h 1522752"/>
                <a:gd name="connsiteX2" fmla="*/ 753035 w 5345206"/>
                <a:gd name="connsiteY2" fmla="*/ 1125773 h 1522752"/>
                <a:gd name="connsiteX3" fmla="*/ 1163171 w 5345206"/>
                <a:gd name="connsiteY3" fmla="*/ 796320 h 1522752"/>
                <a:gd name="connsiteX4" fmla="*/ 1519518 w 5345206"/>
                <a:gd name="connsiteY4" fmla="*/ 1112326 h 1522752"/>
                <a:gd name="connsiteX5" fmla="*/ 2342819 w 5345206"/>
                <a:gd name="connsiteY5" fmla="*/ 151279 h 1522752"/>
                <a:gd name="connsiteX6" fmla="*/ 2783541 w 5345206"/>
                <a:gd name="connsiteY6" fmla="*/ 204649 h 1522752"/>
                <a:gd name="connsiteX7" fmla="*/ 3062899 w 5345206"/>
                <a:gd name="connsiteY7" fmla="*/ 1015374 h 1522752"/>
                <a:gd name="connsiteX8" fmla="*/ 3543300 w 5345206"/>
                <a:gd name="connsiteY8" fmla="*/ 1482120 h 1522752"/>
                <a:gd name="connsiteX9" fmla="*/ 4287035 w 5345206"/>
                <a:gd name="connsiteY9" fmla="*/ 727342 h 1522752"/>
                <a:gd name="connsiteX10" fmla="*/ 4503059 w 5345206"/>
                <a:gd name="connsiteY10" fmla="*/ 1087382 h 1522752"/>
                <a:gd name="connsiteX11" fmla="*/ 5079123 w 5345206"/>
                <a:gd name="connsiteY11" fmla="*/ 727342 h 1522752"/>
                <a:gd name="connsiteX12" fmla="*/ 5331759 w 5345206"/>
                <a:gd name="connsiteY12" fmla="*/ 1092156 h 1522752"/>
                <a:gd name="connsiteX13" fmla="*/ 5331759 w 5345206"/>
                <a:gd name="connsiteY13" fmla="*/ 1092156 h 1522752"/>
                <a:gd name="connsiteX14" fmla="*/ 5345206 w 5345206"/>
                <a:gd name="connsiteY14" fmla="*/ 1105603 h 1522752"/>
                <a:gd name="connsiteX0" fmla="*/ 0 w 5345206"/>
                <a:gd name="connsiteY0" fmla="*/ 1119050 h 1522752"/>
                <a:gd name="connsiteX1" fmla="*/ 410135 w 5345206"/>
                <a:gd name="connsiteY1" fmla="*/ 796320 h 1522752"/>
                <a:gd name="connsiteX2" fmla="*/ 753035 w 5345206"/>
                <a:gd name="connsiteY2" fmla="*/ 1125773 h 1522752"/>
                <a:gd name="connsiteX3" fmla="*/ 1163171 w 5345206"/>
                <a:gd name="connsiteY3" fmla="*/ 796320 h 1522752"/>
                <a:gd name="connsiteX4" fmla="*/ 1519518 w 5345206"/>
                <a:gd name="connsiteY4" fmla="*/ 1112326 h 1522752"/>
                <a:gd name="connsiteX5" fmla="*/ 2342819 w 5345206"/>
                <a:gd name="connsiteY5" fmla="*/ 151279 h 1522752"/>
                <a:gd name="connsiteX6" fmla="*/ 2783541 w 5345206"/>
                <a:gd name="connsiteY6" fmla="*/ 204649 h 1522752"/>
                <a:gd name="connsiteX7" fmla="*/ 3062899 w 5345206"/>
                <a:gd name="connsiteY7" fmla="*/ 1015374 h 1522752"/>
                <a:gd name="connsiteX8" fmla="*/ 3543300 w 5345206"/>
                <a:gd name="connsiteY8" fmla="*/ 1482120 h 1522752"/>
                <a:gd name="connsiteX9" fmla="*/ 4287035 w 5345206"/>
                <a:gd name="connsiteY9" fmla="*/ 727342 h 1522752"/>
                <a:gd name="connsiteX10" fmla="*/ 4575067 w 5345206"/>
                <a:gd name="connsiteY10" fmla="*/ 1087382 h 1522752"/>
                <a:gd name="connsiteX11" fmla="*/ 5079123 w 5345206"/>
                <a:gd name="connsiteY11" fmla="*/ 727342 h 1522752"/>
                <a:gd name="connsiteX12" fmla="*/ 5331759 w 5345206"/>
                <a:gd name="connsiteY12" fmla="*/ 1092156 h 1522752"/>
                <a:gd name="connsiteX13" fmla="*/ 5331759 w 5345206"/>
                <a:gd name="connsiteY13" fmla="*/ 1092156 h 1522752"/>
                <a:gd name="connsiteX14" fmla="*/ 5345206 w 5345206"/>
                <a:gd name="connsiteY14" fmla="*/ 1105603 h 1522752"/>
                <a:gd name="connsiteX0" fmla="*/ 0 w 5345206"/>
                <a:gd name="connsiteY0" fmla="*/ 1119050 h 1522752"/>
                <a:gd name="connsiteX1" fmla="*/ 410135 w 5345206"/>
                <a:gd name="connsiteY1" fmla="*/ 796320 h 1522752"/>
                <a:gd name="connsiteX2" fmla="*/ 753035 w 5345206"/>
                <a:gd name="connsiteY2" fmla="*/ 1125773 h 1522752"/>
                <a:gd name="connsiteX3" fmla="*/ 1163171 w 5345206"/>
                <a:gd name="connsiteY3" fmla="*/ 796320 h 1522752"/>
                <a:gd name="connsiteX4" fmla="*/ 1519518 w 5345206"/>
                <a:gd name="connsiteY4" fmla="*/ 1112326 h 1522752"/>
                <a:gd name="connsiteX5" fmla="*/ 2342819 w 5345206"/>
                <a:gd name="connsiteY5" fmla="*/ 151279 h 1522752"/>
                <a:gd name="connsiteX6" fmla="*/ 2783541 w 5345206"/>
                <a:gd name="connsiteY6" fmla="*/ 204649 h 1522752"/>
                <a:gd name="connsiteX7" fmla="*/ 3062899 w 5345206"/>
                <a:gd name="connsiteY7" fmla="*/ 1015374 h 1522752"/>
                <a:gd name="connsiteX8" fmla="*/ 3543300 w 5345206"/>
                <a:gd name="connsiteY8" fmla="*/ 1482120 h 1522752"/>
                <a:gd name="connsiteX9" fmla="*/ 4287035 w 5345206"/>
                <a:gd name="connsiteY9" fmla="*/ 727342 h 1522752"/>
                <a:gd name="connsiteX10" fmla="*/ 4575067 w 5345206"/>
                <a:gd name="connsiteY10" fmla="*/ 1087382 h 1522752"/>
                <a:gd name="connsiteX11" fmla="*/ 5079123 w 5345206"/>
                <a:gd name="connsiteY11" fmla="*/ 727342 h 1522752"/>
                <a:gd name="connsiteX12" fmla="*/ 5331759 w 5345206"/>
                <a:gd name="connsiteY12" fmla="*/ 1092156 h 1522752"/>
                <a:gd name="connsiteX13" fmla="*/ 5331759 w 5345206"/>
                <a:gd name="connsiteY13" fmla="*/ 1092156 h 1522752"/>
                <a:gd name="connsiteX14" fmla="*/ 5345206 w 5345206"/>
                <a:gd name="connsiteY14" fmla="*/ 1105603 h 1522752"/>
                <a:gd name="connsiteX0" fmla="*/ 0 w 5345206"/>
                <a:gd name="connsiteY0" fmla="*/ 1119050 h 1522752"/>
                <a:gd name="connsiteX1" fmla="*/ 410135 w 5345206"/>
                <a:gd name="connsiteY1" fmla="*/ 796320 h 1522752"/>
                <a:gd name="connsiteX2" fmla="*/ 753035 w 5345206"/>
                <a:gd name="connsiteY2" fmla="*/ 1125773 h 1522752"/>
                <a:gd name="connsiteX3" fmla="*/ 1163171 w 5345206"/>
                <a:gd name="connsiteY3" fmla="*/ 796320 h 1522752"/>
                <a:gd name="connsiteX4" fmla="*/ 1519518 w 5345206"/>
                <a:gd name="connsiteY4" fmla="*/ 1112326 h 1522752"/>
                <a:gd name="connsiteX5" fmla="*/ 2342819 w 5345206"/>
                <a:gd name="connsiteY5" fmla="*/ 151279 h 1522752"/>
                <a:gd name="connsiteX6" fmla="*/ 2783541 w 5345206"/>
                <a:gd name="connsiteY6" fmla="*/ 204649 h 1522752"/>
                <a:gd name="connsiteX7" fmla="*/ 3062899 w 5345206"/>
                <a:gd name="connsiteY7" fmla="*/ 1015374 h 1522752"/>
                <a:gd name="connsiteX8" fmla="*/ 3543300 w 5345206"/>
                <a:gd name="connsiteY8" fmla="*/ 1482120 h 1522752"/>
                <a:gd name="connsiteX9" fmla="*/ 4287035 w 5345206"/>
                <a:gd name="connsiteY9" fmla="*/ 727342 h 1522752"/>
                <a:gd name="connsiteX10" fmla="*/ 4575067 w 5345206"/>
                <a:gd name="connsiteY10" fmla="*/ 1087382 h 1522752"/>
                <a:gd name="connsiteX11" fmla="*/ 5079123 w 5345206"/>
                <a:gd name="connsiteY11" fmla="*/ 727342 h 1522752"/>
                <a:gd name="connsiteX12" fmla="*/ 5331759 w 5345206"/>
                <a:gd name="connsiteY12" fmla="*/ 1092156 h 1522752"/>
                <a:gd name="connsiteX13" fmla="*/ 5331759 w 5345206"/>
                <a:gd name="connsiteY13" fmla="*/ 1092156 h 1522752"/>
                <a:gd name="connsiteX14" fmla="*/ 5345206 w 5345206"/>
                <a:gd name="connsiteY14" fmla="*/ 1105603 h 1522752"/>
                <a:gd name="connsiteX0" fmla="*/ 0 w 5345206"/>
                <a:gd name="connsiteY0" fmla="*/ 1119050 h 1522752"/>
                <a:gd name="connsiteX1" fmla="*/ 410135 w 5345206"/>
                <a:gd name="connsiteY1" fmla="*/ 796320 h 1522752"/>
                <a:gd name="connsiteX2" fmla="*/ 753035 w 5345206"/>
                <a:gd name="connsiteY2" fmla="*/ 1125773 h 1522752"/>
                <a:gd name="connsiteX3" fmla="*/ 1163171 w 5345206"/>
                <a:gd name="connsiteY3" fmla="*/ 796320 h 1522752"/>
                <a:gd name="connsiteX4" fmla="*/ 1519518 w 5345206"/>
                <a:gd name="connsiteY4" fmla="*/ 1112326 h 1522752"/>
                <a:gd name="connsiteX5" fmla="*/ 2342819 w 5345206"/>
                <a:gd name="connsiteY5" fmla="*/ 151279 h 1522752"/>
                <a:gd name="connsiteX6" fmla="*/ 2783541 w 5345206"/>
                <a:gd name="connsiteY6" fmla="*/ 204649 h 1522752"/>
                <a:gd name="connsiteX7" fmla="*/ 3062899 w 5345206"/>
                <a:gd name="connsiteY7" fmla="*/ 1015374 h 1522752"/>
                <a:gd name="connsiteX8" fmla="*/ 3543300 w 5345206"/>
                <a:gd name="connsiteY8" fmla="*/ 1482120 h 1522752"/>
                <a:gd name="connsiteX9" fmla="*/ 4359043 w 5345206"/>
                <a:gd name="connsiteY9" fmla="*/ 727342 h 1522752"/>
                <a:gd name="connsiteX10" fmla="*/ 4575067 w 5345206"/>
                <a:gd name="connsiteY10" fmla="*/ 1087382 h 1522752"/>
                <a:gd name="connsiteX11" fmla="*/ 5079123 w 5345206"/>
                <a:gd name="connsiteY11" fmla="*/ 727342 h 1522752"/>
                <a:gd name="connsiteX12" fmla="*/ 5331759 w 5345206"/>
                <a:gd name="connsiteY12" fmla="*/ 1092156 h 1522752"/>
                <a:gd name="connsiteX13" fmla="*/ 5331759 w 5345206"/>
                <a:gd name="connsiteY13" fmla="*/ 1092156 h 1522752"/>
                <a:gd name="connsiteX14" fmla="*/ 5345206 w 5345206"/>
                <a:gd name="connsiteY14" fmla="*/ 1105603 h 1522752"/>
                <a:gd name="connsiteX0" fmla="*/ 0 w 5345206"/>
                <a:gd name="connsiteY0" fmla="*/ 1119050 h 1522752"/>
                <a:gd name="connsiteX1" fmla="*/ 410135 w 5345206"/>
                <a:gd name="connsiteY1" fmla="*/ 796320 h 1522752"/>
                <a:gd name="connsiteX2" fmla="*/ 753035 w 5345206"/>
                <a:gd name="connsiteY2" fmla="*/ 1125773 h 1522752"/>
                <a:gd name="connsiteX3" fmla="*/ 1163171 w 5345206"/>
                <a:gd name="connsiteY3" fmla="*/ 796320 h 1522752"/>
                <a:gd name="connsiteX4" fmla="*/ 1519518 w 5345206"/>
                <a:gd name="connsiteY4" fmla="*/ 1112326 h 1522752"/>
                <a:gd name="connsiteX5" fmla="*/ 2342819 w 5345206"/>
                <a:gd name="connsiteY5" fmla="*/ 151279 h 1522752"/>
                <a:gd name="connsiteX6" fmla="*/ 2783541 w 5345206"/>
                <a:gd name="connsiteY6" fmla="*/ 204649 h 1522752"/>
                <a:gd name="connsiteX7" fmla="*/ 3062899 w 5345206"/>
                <a:gd name="connsiteY7" fmla="*/ 1015374 h 1522752"/>
                <a:gd name="connsiteX8" fmla="*/ 3543300 w 5345206"/>
                <a:gd name="connsiteY8" fmla="*/ 1482120 h 1522752"/>
                <a:gd name="connsiteX9" fmla="*/ 4359043 w 5345206"/>
                <a:gd name="connsiteY9" fmla="*/ 727342 h 1522752"/>
                <a:gd name="connsiteX10" fmla="*/ 4575067 w 5345206"/>
                <a:gd name="connsiteY10" fmla="*/ 1087382 h 1522752"/>
                <a:gd name="connsiteX11" fmla="*/ 5079123 w 5345206"/>
                <a:gd name="connsiteY11" fmla="*/ 727342 h 1522752"/>
                <a:gd name="connsiteX12" fmla="*/ 5331759 w 5345206"/>
                <a:gd name="connsiteY12" fmla="*/ 1092156 h 1522752"/>
                <a:gd name="connsiteX13" fmla="*/ 5331759 w 5345206"/>
                <a:gd name="connsiteY13" fmla="*/ 1092156 h 1522752"/>
                <a:gd name="connsiteX14" fmla="*/ 5345206 w 5345206"/>
                <a:gd name="connsiteY14" fmla="*/ 1105603 h 1522752"/>
                <a:gd name="connsiteX0" fmla="*/ 0 w 5345206"/>
                <a:gd name="connsiteY0" fmla="*/ 1119050 h 1522752"/>
                <a:gd name="connsiteX1" fmla="*/ 410135 w 5345206"/>
                <a:gd name="connsiteY1" fmla="*/ 796320 h 1522752"/>
                <a:gd name="connsiteX2" fmla="*/ 753035 w 5345206"/>
                <a:gd name="connsiteY2" fmla="*/ 1125773 h 1522752"/>
                <a:gd name="connsiteX3" fmla="*/ 1163171 w 5345206"/>
                <a:gd name="connsiteY3" fmla="*/ 796320 h 1522752"/>
                <a:gd name="connsiteX4" fmla="*/ 1519518 w 5345206"/>
                <a:gd name="connsiteY4" fmla="*/ 1112326 h 1522752"/>
                <a:gd name="connsiteX5" fmla="*/ 2342819 w 5345206"/>
                <a:gd name="connsiteY5" fmla="*/ 151279 h 1522752"/>
                <a:gd name="connsiteX6" fmla="*/ 2783541 w 5345206"/>
                <a:gd name="connsiteY6" fmla="*/ 204649 h 1522752"/>
                <a:gd name="connsiteX7" fmla="*/ 3062899 w 5345206"/>
                <a:gd name="connsiteY7" fmla="*/ 1015374 h 1522752"/>
                <a:gd name="connsiteX8" fmla="*/ 3543300 w 5345206"/>
                <a:gd name="connsiteY8" fmla="*/ 1482120 h 1522752"/>
                <a:gd name="connsiteX9" fmla="*/ 4359043 w 5345206"/>
                <a:gd name="connsiteY9" fmla="*/ 727342 h 1522752"/>
                <a:gd name="connsiteX10" fmla="*/ 4575067 w 5345206"/>
                <a:gd name="connsiteY10" fmla="*/ 1087382 h 1522752"/>
                <a:gd name="connsiteX11" fmla="*/ 5079123 w 5345206"/>
                <a:gd name="connsiteY11" fmla="*/ 727342 h 1522752"/>
                <a:gd name="connsiteX12" fmla="*/ 5331759 w 5345206"/>
                <a:gd name="connsiteY12" fmla="*/ 1092156 h 1522752"/>
                <a:gd name="connsiteX13" fmla="*/ 5331759 w 5345206"/>
                <a:gd name="connsiteY13" fmla="*/ 1092156 h 1522752"/>
                <a:gd name="connsiteX14" fmla="*/ 5345206 w 5345206"/>
                <a:gd name="connsiteY14" fmla="*/ 1105603 h 1522752"/>
                <a:gd name="connsiteX0" fmla="*/ 0 w 5345206"/>
                <a:gd name="connsiteY0" fmla="*/ 1119050 h 1522752"/>
                <a:gd name="connsiteX1" fmla="*/ 410135 w 5345206"/>
                <a:gd name="connsiteY1" fmla="*/ 796320 h 1522752"/>
                <a:gd name="connsiteX2" fmla="*/ 753035 w 5345206"/>
                <a:gd name="connsiteY2" fmla="*/ 1125773 h 1522752"/>
                <a:gd name="connsiteX3" fmla="*/ 1163171 w 5345206"/>
                <a:gd name="connsiteY3" fmla="*/ 796320 h 1522752"/>
                <a:gd name="connsiteX4" fmla="*/ 1519518 w 5345206"/>
                <a:gd name="connsiteY4" fmla="*/ 1112326 h 1522752"/>
                <a:gd name="connsiteX5" fmla="*/ 2342819 w 5345206"/>
                <a:gd name="connsiteY5" fmla="*/ 151279 h 1522752"/>
                <a:gd name="connsiteX6" fmla="*/ 2783541 w 5345206"/>
                <a:gd name="connsiteY6" fmla="*/ 204649 h 1522752"/>
                <a:gd name="connsiteX7" fmla="*/ 3062899 w 5345206"/>
                <a:gd name="connsiteY7" fmla="*/ 1015374 h 1522752"/>
                <a:gd name="connsiteX8" fmla="*/ 3543300 w 5345206"/>
                <a:gd name="connsiteY8" fmla="*/ 1482120 h 1522752"/>
                <a:gd name="connsiteX9" fmla="*/ 4359043 w 5345206"/>
                <a:gd name="connsiteY9" fmla="*/ 727342 h 1522752"/>
                <a:gd name="connsiteX10" fmla="*/ 4575067 w 5345206"/>
                <a:gd name="connsiteY10" fmla="*/ 1087382 h 1522752"/>
                <a:gd name="connsiteX11" fmla="*/ 4863099 w 5345206"/>
                <a:gd name="connsiteY11" fmla="*/ 943366 h 1522752"/>
                <a:gd name="connsiteX12" fmla="*/ 5079123 w 5345206"/>
                <a:gd name="connsiteY12" fmla="*/ 727342 h 1522752"/>
                <a:gd name="connsiteX13" fmla="*/ 5331759 w 5345206"/>
                <a:gd name="connsiteY13" fmla="*/ 1092156 h 1522752"/>
                <a:gd name="connsiteX14" fmla="*/ 5331759 w 5345206"/>
                <a:gd name="connsiteY14" fmla="*/ 1092156 h 1522752"/>
                <a:gd name="connsiteX15" fmla="*/ 5345206 w 5345206"/>
                <a:gd name="connsiteY15" fmla="*/ 1105603 h 1522752"/>
                <a:gd name="connsiteX0" fmla="*/ 0 w 5345206"/>
                <a:gd name="connsiteY0" fmla="*/ 1119050 h 1522752"/>
                <a:gd name="connsiteX1" fmla="*/ 410135 w 5345206"/>
                <a:gd name="connsiteY1" fmla="*/ 796320 h 1522752"/>
                <a:gd name="connsiteX2" fmla="*/ 753035 w 5345206"/>
                <a:gd name="connsiteY2" fmla="*/ 1125773 h 1522752"/>
                <a:gd name="connsiteX3" fmla="*/ 1163171 w 5345206"/>
                <a:gd name="connsiteY3" fmla="*/ 796320 h 1522752"/>
                <a:gd name="connsiteX4" fmla="*/ 1519518 w 5345206"/>
                <a:gd name="connsiteY4" fmla="*/ 1112326 h 1522752"/>
                <a:gd name="connsiteX5" fmla="*/ 2342819 w 5345206"/>
                <a:gd name="connsiteY5" fmla="*/ 151279 h 1522752"/>
                <a:gd name="connsiteX6" fmla="*/ 2783541 w 5345206"/>
                <a:gd name="connsiteY6" fmla="*/ 204649 h 1522752"/>
                <a:gd name="connsiteX7" fmla="*/ 3062899 w 5345206"/>
                <a:gd name="connsiteY7" fmla="*/ 1015374 h 1522752"/>
                <a:gd name="connsiteX8" fmla="*/ 3543300 w 5345206"/>
                <a:gd name="connsiteY8" fmla="*/ 1482120 h 1522752"/>
                <a:gd name="connsiteX9" fmla="*/ 4359043 w 5345206"/>
                <a:gd name="connsiteY9" fmla="*/ 727342 h 1522752"/>
                <a:gd name="connsiteX10" fmla="*/ 4575067 w 5345206"/>
                <a:gd name="connsiteY10" fmla="*/ 1087382 h 1522752"/>
                <a:gd name="connsiteX11" fmla="*/ 4863099 w 5345206"/>
                <a:gd name="connsiteY11" fmla="*/ 943366 h 1522752"/>
                <a:gd name="connsiteX12" fmla="*/ 5079123 w 5345206"/>
                <a:gd name="connsiteY12" fmla="*/ 727342 h 1522752"/>
                <a:gd name="connsiteX13" fmla="*/ 5331759 w 5345206"/>
                <a:gd name="connsiteY13" fmla="*/ 1092156 h 1522752"/>
                <a:gd name="connsiteX14" fmla="*/ 5331759 w 5345206"/>
                <a:gd name="connsiteY14" fmla="*/ 1092156 h 1522752"/>
                <a:gd name="connsiteX15" fmla="*/ 5345206 w 5345206"/>
                <a:gd name="connsiteY15" fmla="*/ 1105603 h 1522752"/>
                <a:gd name="connsiteX0" fmla="*/ 0 w 5345206"/>
                <a:gd name="connsiteY0" fmla="*/ 1119050 h 1522752"/>
                <a:gd name="connsiteX1" fmla="*/ 410135 w 5345206"/>
                <a:gd name="connsiteY1" fmla="*/ 796320 h 1522752"/>
                <a:gd name="connsiteX2" fmla="*/ 753035 w 5345206"/>
                <a:gd name="connsiteY2" fmla="*/ 1125773 h 1522752"/>
                <a:gd name="connsiteX3" fmla="*/ 1163171 w 5345206"/>
                <a:gd name="connsiteY3" fmla="*/ 796320 h 1522752"/>
                <a:gd name="connsiteX4" fmla="*/ 1519518 w 5345206"/>
                <a:gd name="connsiteY4" fmla="*/ 1112326 h 1522752"/>
                <a:gd name="connsiteX5" fmla="*/ 2342819 w 5345206"/>
                <a:gd name="connsiteY5" fmla="*/ 151279 h 1522752"/>
                <a:gd name="connsiteX6" fmla="*/ 2783541 w 5345206"/>
                <a:gd name="connsiteY6" fmla="*/ 204649 h 1522752"/>
                <a:gd name="connsiteX7" fmla="*/ 3062899 w 5345206"/>
                <a:gd name="connsiteY7" fmla="*/ 1015374 h 1522752"/>
                <a:gd name="connsiteX8" fmla="*/ 3543300 w 5345206"/>
                <a:gd name="connsiteY8" fmla="*/ 1482120 h 1522752"/>
                <a:gd name="connsiteX9" fmla="*/ 4359043 w 5345206"/>
                <a:gd name="connsiteY9" fmla="*/ 727342 h 1522752"/>
                <a:gd name="connsiteX10" fmla="*/ 4575067 w 5345206"/>
                <a:gd name="connsiteY10" fmla="*/ 1087382 h 1522752"/>
                <a:gd name="connsiteX11" fmla="*/ 4863099 w 5345206"/>
                <a:gd name="connsiteY11" fmla="*/ 943366 h 1522752"/>
                <a:gd name="connsiteX12" fmla="*/ 5079123 w 5345206"/>
                <a:gd name="connsiteY12" fmla="*/ 727342 h 1522752"/>
                <a:gd name="connsiteX13" fmla="*/ 5331759 w 5345206"/>
                <a:gd name="connsiteY13" fmla="*/ 1092156 h 1522752"/>
                <a:gd name="connsiteX14" fmla="*/ 5331759 w 5345206"/>
                <a:gd name="connsiteY14" fmla="*/ 1092156 h 1522752"/>
                <a:gd name="connsiteX15" fmla="*/ 5345206 w 5345206"/>
                <a:gd name="connsiteY15" fmla="*/ 1105603 h 1522752"/>
                <a:gd name="connsiteX0" fmla="*/ 0 w 5345206"/>
                <a:gd name="connsiteY0" fmla="*/ 1119050 h 1522752"/>
                <a:gd name="connsiteX1" fmla="*/ 410135 w 5345206"/>
                <a:gd name="connsiteY1" fmla="*/ 796320 h 1522752"/>
                <a:gd name="connsiteX2" fmla="*/ 753035 w 5345206"/>
                <a:gd name="connsiteY2" fmla="*/ 1125773 h 1522752"/>
                <a:gd name="connsiteX3" fmla="*/ 1163171 w 5345206"/>
                <a:gd name="connsiteY3" fmla="*/ 796320 h 1522752"/>
                <a:gd name="connsiteX4" fmla="*/ 1519518 w 5345206"/>
                <a:gd name="connsiteY4" fmla="*/ 1112326 h 1522752"/>
                <a:gd name="connsiteX5" fmla="*/ 2342819 w 5345206"/>
                <a:gd name="connsiteY5" fmla="*/ 151279 h 1522752"/>
                <a:gd name="connsiteX6" fmla="*/ 2783541 w 5345206"/>
                <a:gd name="connsiteY6" fmla="*/ 204649 h 1522752"/>
                <a:gd name="connsiteX7" fmla="*/ 3062899 w 5345206"/>
                <a:gd name="connsiteY7" fmla="*/ 1015374 h 1522752"/>
                <a:gd name="connsiteX8" fmla="*/ 3543300 w 5345206"/>
                <a:gd name="connsiteY8" fmla="*/ 1482120 h 1522752"/>
                <a:gd name="connsiteX9" fmla="*/ 4359043 w 5345206"/>
                <a:gd name="connsiteY9" fmla="*/ 727342 h 1522752"/>
                <a:gd name="connsiteX10" fmla="*/ 4575067 w 5345206"/>
                <a:gd name="connsiteY10" fmla="*/ 1087382 h 1522752"/>
                <a:gd name="connsiteX11" fmla="*/ 4863099 w 5345206"/>
                <a:gd name="connsiteY11" fmla="*/ 943366 h 1522752"/>
                <a:gd name="connsiteX12" fmla="*/ 5079123 w 5345206"/>
                <a:gd name="connsiteY12" fmla="*/ 727342 h 1522752"/>
                <a:gd name="connsiteX13" fmla="*/ 5331759 w 5345206"/>
                <a:gd name="connsiteY13" fmla="*/ 1092156 h 1522752"/>
                <a:gd name="connsiteX14" fmla="*/ 5331759 w 5345206"/>
                <a:gd name="connsiteY14" fmla="*/ 1092156 h 1522752"/>
                <a:gd name="connsiteX15" fmla="*/ 5345206 w 5345206"/>
                <a:gd name="connsiteY15" fmla="*/ 1105603 h 1522752"/>
                <a:gd name="connsiteX0" fmla="*/ 0 w 5345206"/>
                <a:gd name="connsiteY0" fmla="*/ 1119050 h 1522752"/>
                <a:gd name="connsiteX1" fmla="*/ 410135 w 5345206"/>
                <a:gd name="connsiteY1" fmla="*/ 796320 h 1522752"/>
                <a:gd name="connsiteX2" fmla="*/ 753035 w 5345206"/>
                <a:gd name="connsiteY2" fmla="*/ 1125773 h 1522752"/>
                <a:gd name="connsiteX3" fmla="*/ 1163171 w 5345206"/>
                <a:gd name="connsiteY3" fmla="*/ 796320 h 1522752"/>
                <a:gd name="connsiteX4" fmla="*/ 1519518 w 5345206"/>
                <a:gd name="connsiteY4" fmla="*/ 1112326 h 1522752"/>
                <a:gd name="connsiteX5" fmla="*/ 2342819 w 5345206"/>
                <a:gd name="connsiteY5" fmla="*/ 151279 h 1522752"/>
                <a:gd name="connsiteX6" fmla="*/ 2783541 w 5345206"/>
                <a:gd name="connsiteY6" fmla="*/ 204649 h 1522752"/>
                <a:gd name="connsiteX7" fmla="*/ 3062899 w 5345206"/>
                <a:gd name="connsiteY7" fmla="*/ 1015374 h 1522752"/>
                <a:gd name="connsiteX8" fmla="*/ 3543300 w 5345206"/>
                <a:gd name="connsiteY8" fmla="*/ 1482120 h 1522752"/>
                <a:gd name="connsiteX9" fmla="*/ 4359043 w 5345206"/>
                <a:gd name="connsiteY9" fmla="*/ 727342 h 1522752"/>
                <a:gd name="connsiteX10" fmla="*/ 4575067 w 5345206"/>
                <a:gd name="connsiteY10" fmla="*/ 1087382 h 1522752"/>
                <a:gd name="connsiteX11" fmla="*/ 4863099 w 5345206"/>
                <a:gd name="connsiteY11" fmla="*/ 943366 h 1522752"/>
                <a:gd name="connsiteX12" fmla="*/ 5079123 w 5345206"/>
                <a:gd name="connsiteY12" fmla="*/ 727342 h 1522752"/>
                <a:gd name="connsiteX13" fmla="*/ 5331759 w 5345206"/>
                <a:gd name="connsiteY13" fmla="*/ 1092156 h 1522752"/>
                <a:gd name="connsiteX14" fmla="*/ 5331759 w 5345206"/>
                <a:gd name="connsiteY14" fmla="*/ 1092156 h 1522752"/>
                <a:gd name="connsiteX15" fmla="*/ 5345206 w 5345206"/>
                <a:gd name="connsiteY15" fmla="*/ 1105603 h 1522752"/>
                <a:gd name="connsiteX0" fmla="*/ 0 w 5345206"/>
                <a:gd name="connsiteY0" fmla="*/ 1119050 h 1506997"/>
                <a:gd name="connsiteX1" fmla="*/ 410135 w 5345206"/>
                <a:gd name="connsiteY1" fmla="*/ 796320 h 1506997"/>
                <a:gd name="connsiteX2" fmla="*/ 753035 w 5345206"/>
                <a:gd name="connsiteY2" fmla="*/ 1125773 h 1506997"/>
                <a:gd name="connsiteX3" fmla="*/ 1163171 w 5345206"/>
                <a:gd name="connsiteY3" fmla="*/ 796320 h 1506997"/>
                <a:gd name="connsiteX4" fmla="*/ 1519518 w 5345206"/>
                <a:gd name="connsiteY4" fmla="*/ 1112326 h 1506997"/>
                <a:gd name="connsiteX5" fmla="*/ 2342819 w 5345206"/>
                <a:gd name="connsiteY5" fmla="*/ 151279 h 1506997"/>
                <a:gd name="connsiteX6" fmla="*/ 2783541 w 5345206"/>
                <a:gd name="connsiteY6" fmla="*/ 204649 h 1506997"/>
                <a:gd name="connsiteX7" fmla="*/ 3062899 w 5345206"/>
                <a:gd name="connsiteY7" fmla="*/ 1015374 h 1506997"/>
                <a:gd name="connsiteX8" fmla="*/ 3543300 w 5345206"/>
                <a:gd name="connsiteY8" fmla="*/ 1482120 h 1506997"/>
                <a:gd name="connsiteX9" fmla="*/ 4359043 w 5345206"/>
                <a:gd name="connsiteY9" fmla="*/ 727342 h 1506997"/>
                <a:gd name="connsiteX10" fmla="*/ 4575067 w 5345206"/>
                <a:gd name="connsiteY10" fmla="*/ 1087382 h 1506997"/>
                <a:gd name="connsiteX11" fmla="*/ 4863099 w 5345206"/>
                <a:gd name="connsiteY11" fmla="*/ 943366 h 1506997"/>
                <a:gd name="connsiteX12" fmla="*/ 5079123 w 5345206"/>
                <a:gd name="connsiteY12" fmla="*/ 727342 h 1506997"/>
                <a:gd name="connsiteX13" fmla="*/ 5331759 w 5345206"/>
                <a:gd name="connsiteY13" fmla="*/ 1092156 h 1506997"/>
                <a:gd name="connsiteX14" fmla="*/ 5331759 w 5345206"/>
                <a:gd name="connsiteY14" fmla="*/ 1092156 h 1506997"/>
                <a:gd name="connsiteX15" fmla="*/ 5345206 w 5345206"/>
                <a:gd name="connsiteY15" fmla="*/ 1105603 h 1506997"/>
                <a:gd name="connsiteX0" fmla="*/ 0 w 5345206"/>
                <a:gd name="connsiteY0" fmla="*/ 1119050 h 1506997"/>
                <a:gd name="connsiteX1" fmla="*/ 410135 w 5345206"/>
                <a:gd name="connsiteY1" fmla="*/ 796320 h 1506997"/>
                <a:gd name="connsiteX2" fmla="*/ 753035 w 5345206"/>
                <a:gd name="connsiteY2" fmla="*/ 1125773 h 1506997"/>
                <a:gd name="connsiteX3" fmla="*/ 1163171 w 5345206"/>
                <a:gd name="connsiteY3" fmla="*/ 796320 h 1506997"/>
                <a:gd name="connsiteX4" fmla="*/ 1519518 w 5345206"/>
                <a:gd name="connsiteY4" fmla="*/ 1112326 h 1506997"/>
                <a:gd name="connsiteX5" fmla="*/ 2342819 w 5345206"/>
                <a:gd name="connsiteY5" fmla="*/ 151279 h 1506997"/>
                <a:gd name="connsiteX6" fmla="*/ 2783541 w 5345206"/>
                <a:gd name="connsiteY6" fmla="*/ 204649 h 1506997"/>
                <a:gd name="connsiteX7" fmla="*/ 3062899 w 5345206"/>
                <a:gd name="connsiteY7" fmla="*/ 1015374 h 1506997"/>
                <a:gd name="connsiteX8" fmla="*/ 3543300 w 5345206"/>
                <a:gd name="connsiteY8" fmla="*/ 1482120 h 1506997"/>
                <a:gd name="connsiteX9" fmla="*/ 4359043 w 5345206"/>
                <a:gd name="connsiteY9" fmla="*/ 727342 h 1506997"/>
                <a:gd name="connsiteX10" fmla="*/ 4575067 w 5345206"/>
                <a:gd name="connsiteY10" fmla="*/ 1087382 h 1506997"/>
                <a:gd name="connsiteX11" fmla="*/ 4863099 w 5345206"/>
                <a:gd name="connsiteY11" fmla="*/ 943366 h 1506997"/>
                <a:gd name="connsiteX12" fmla="*/ 5079123 w 5345206"/>
                <a:gd name="connsiteY12" fmla="*/ 727342 h 1506997"/>
                <a:gd name="connsiteX13" fmla="*/ 5331759 w 5345206"/>
                <a:gd name="connsiteY13" fmla="*/ 1092156 h 1506997"/>
                <a:gd name="connsiteX14" fmla="*/ 5331759 w 5345206"/>
                <a:gd name="connsiteY14" fmla="*/ 1092156 h 1506997"/>
                <a:gd name="connsiteX15" fmla="*/ 5345206 w 5345206"/>
                <a:gd name="connsiteY15" fmla="*/ 1105603 h 1506997"/>
                <a:gd name="connsiteX0" fmla="*/ 0 w 5345206"/>
                <a:gd name="connsiteY0" fmla="*/ 1115944 h 1503891"/>
                <a:gd name="connsiteX1" fmla="*/ 410135 w 5345206"/>
                <a:gd name="connsiteY1" fmla="*/ 793214 h 1503891"/>
                <a:gd name="connsiteX2" fmla="*/ 753035 w 5345206"/>
                <a:gd name="connsiteY2" fmla="*/ 1122667 h 1503891"/>
                <a:gd name="connsiteX3" fmla="*/ 1163171 w 5345206"/>
                <a:gd name="connsiteY3" fmla="*/ 793214 h 1503891"/>
                <a:gd name="connsiteX4" fmla="*/ 1519518 w 5345206"/>
                <a:gd name="connsiteY4" fmla="*/ 1109220 h 1503891"/>
                <a:gd name="connsiteX5" fmla="*/ 2342819 w 5345206"/>
                <a:gd name="connsiteY5" fmla="*/ 148173 h 1503891"/>
                <a:gd name="connsiteX6" fmla="*/ 2918883 w 5345206"/>
                <a:gd name="connsiteY6" fmla="*/ 220181 h 1503891"/>
                <a:gd name="connsiteX7" fmla="*/ 3062899 w 5345206"/>
                <a:gd name="connsiteY7" fmla="*/ 1012268 h 1503891"/>
                <a:gd name="connsiteX8" fmla="*/ 3543300 w 5345206"/>
                <a:gd name="connsiteY8" fmla="*/ 1479014 h 1503891"/>
                <a:gd name="connsiteX9" fmla="*/ 4359043 w 5345206"/>
                <a:gd name="connsiteY9" fmla="*/ 724236 h 1503891"/>
                <a:gd name="connsiteX10" fmla="*/ 4575067 w 5345206"/>
                <a:gd name="connsiteY10" fmla="*/ 1084276 h 1503891"/>
                <a:gd name="connsiteX11" fmla="*/ 4863099 w 5345206"/>
                <a:gd name="connsiteY11" fmla="*/ 940260 h 1503891"/>
                <a:gd name="connsiteX12" fmla="*/ 5079123 w 5345206"/>
                <a:gd name="connsiteY12" fmla="*/ 724236 h 1503891"/>
                <a:gd name="connsiteX13" fmla="*/ 5331759 w 5345206"/>
                <a:gd name="connsiteY13" fmla="*/ 1089050 h 1503891"/>
                <a:gd name="connsiteX14" fmla="*/ 5331759 w 5345206"/>
                <a:gd name="connsiteY14" fmla="*/ 1089050 h 1503891"/>
                <a:gd name="connsiteX15" fmla="*/ 5345206 w 5345206"/>
                <a:gd name="connsiteY15" fmla="*/ 1102497 h 1503891"/>
                <a:gd name="connsiteX0" fmla="*/ 0 w 5345206"/>
                <a:gd name="connsiteY0" fmla="*/ 1115944 h 1503891"/>
                <a:gd name="connsiteX1" fmla="*/ 410135 w 5345206"/>
                <a:gd name="connsiteY1" fmla="*/ 793214 h 1503891"/>
                <a:gd name="connsiteX2" fmla="*/ 753035 w 5345206"/>
                <a:gd name="connsiteY2" fmla="*/ 1122667 h 1503891"/>
                <a:gd name="connsiteX3" fmla="*/ 1163171 w 5345206"/>
                <a:gd name="connsiteY3" fmla="*/ 793214 h 1503891"/>
                <a:gd name="connsiteX4" fmla="*/ 1519518 w 5345206"/>
                <a:gd name="connsiteY4" fmla="*/ 1109220 h 1503891"/>
                <a:gd name="connsiteX5" fmla="*/ 2342819 w 5345206"/>
                <a:gd name="connsiteY5" fmla="*/ 148173 h 1503891"/>
                <a:gd name="connsiteX6" fmla="*/ 2918883 w 5345206"/>
                <a:gd name="connsiteY6" fmla="*/ 220181 h 1503891"/>
                <a:gd name="connsiteX7" fmla="*/ 3062899 w 5345206"/>
                <a:gd name="connsiteY7" fmla="*/ 1012268 h 1503891"/>
                <a:gd name="connsiteX8" fmla="*/ 3543300 w 5345206"/>
                <a:gd name="connsiteY8" fmla="*/ 1479014 h 1503891"/>
                <a:gd name="connsiteX9" fmla="*/ 4359043 w 5345206"/>
                <a:gd name="connsiteY9" fmla="*/ 724236 h 1503891"/>
                <a:gd name="connsiteX10" fmla="*/ 4575067 w 5345206"/>
                <a:gd name="connsiteY10" fmla="*/ 1084276 h 1503891"/>
                <a:gd name="connsiteX11" fmla="*/ 4863099 w 5345206"/>
                <a:gd name="connsiteY11" fmla="*/ 940260 h 1503891"/>
                <a:gd name="connsiteX12" fmla="*/ 5079123 w 5345206"/>
                <a:gd name="connsiteY12" fmla="*/ 724236 h 1503891"/>
                <a:gd name="connsiteX13" fmla="*/ 5331759 w 5345206"/>
                <a:gd name="connsiteY13" fmla="*/ 1089050 h 1503891"/>
                <a:gd name="connsiteX14" fmla="*/ 5331759 w 5345206"/>
                <a:gd name="connsiteY14" fmla="*/ 1089050 h 1503891"/>
                <a:gd name="connsiteX15" fmla="*/ 5345206 w 5345206"/>
                <a:gd name="connsiteY15" fmla="*/ 1102497 h 1503891"/>
                <a:gd name="connsiteX0" fmla="*/ 0 w 5345206"/>
                <a:gd name="connsiteY0" fmla="*/ 1115944 h 1503891"/>
                <a:gd name="connsiteX1" fmla="*/ 410135 w 5345206"/>
                <a:gd name="connsiteY1" fmla="*/ 793214 h 1503891"/>
                <a:gd name="connsiteX2" fmla="*/ 753035 w 5345206"/>
                <a:gd name="connsiteY2" fmla="*/ 1122667 h 1503891"/>
                <a:gd name="connsiteX3" fmla="*/ 1163171 w 5345206"/>
                <a:gd name="connsiteY3" fmla="*/ 793214 h 1503891"/>
                <a:gd name="connsiteX4" fmla="*/ 1519518 w 5345206"/>
                <a:gd name="connsiteY4" fmla="*/ 1109220 h 1503891"/>
                <a:gd name="connsiteX5" fmla="*/ 2342819 w 5345206"/>
                <a:gd name="connsiteY5" fmla="*/ 148173 h 1503891"/>
                <a:gd name="connsiteX6" fmla="*/ 2918883 w 5345206"/>
                <a:gd name="connsiteY6" fmla="*/ 220181 h 1503891"/>
                <a:gd name="connsiteX7" fmla="*/ 3134907 w 5345206"/>
                <a:gd name="connsiteY7" fmla="*/ 1012269 h 1503891"/>
                <a:gd name="connsiteX8" fmla="*/ 3543300 w 5345206"/>
                <a:gd name="connsiteY8" fmla="*/ 1479014 h 1503891"/>
                <a:gd name="connsiteX9" fmla="*/ 4359043 w 5345206"/>
                <a:gd name="connsiteY9" fmla="*/ 724236 h 1503891"/>
                <a:gd name="connsiteX10" fmla="*/ 4575067 w 5345206"/>
                <a:gd name="connsiteY10" fmla="*/ 1084276 h 1503891"/>
                <a:gd name="connsiteX11" fmla="*/ 4863099 w 5345206"/>
                <a:gd name="connsiteY11" fmla="*/ 940260 h 1503891"/>
                <a:gd name="connsiteX12" fmla="*/ 5079123 w 5345206"/>
                <a:gd name="connsiteY12" fmla="*/ 724236 h 1503891"/>
                <a:gd name="connsiteX13" fmla="*/ 5331759 w 5345206"/>
                <a:gd name="connsiteY13" fmla="*/ 1089050 h 1503891"/>
                <a:gd name="connsiteX14" fmla="*/ 5331759 w 5345206"/>
                <a:gd name="connsiteY14" fmla="*/ 1089050 h 1503891"/>
                <a:gd name="connsiteX15" fmla="*/ 5345206 w 5345206"/>
                <a:gd name="connsiteY15" fmla="*/ 1102497 h 1503891"/>
                <a:gd name="connsiteX0" fmla="*/ 0 w 5345206"/>
                <a:gd name="connsiteY0" fmla="*/ 1115944 h 1503891"/>
                <a:gd name="connsiteX1" fmla="*/ 410135 w 5345206"/>
                <a:gd name="connsiteY1" fmla="*/ 793214 h 1503891"/>
                <a:gd name="connsiteX2" fmla="*/ 753035 w 5345206"/>
                <a:gd name="connsiteY2" fmla="*/ 1122667 h 1503891"/>
                <a:gd name="connsiteX3" fmla="*/ 1163171 w 5345206"/>
                <a:gd name="connsiteY3" fmla="*/ 793214 h 1503891"/>
                <a:gd name="connsiteX4" fmla="*/ 1519518 w 5345206"/>
                <a:gd name="connsiteY4" fmla="*/ 1109220 h 1503891"/>
                <a:gd name="connsiteX5" fmla="*/ 2342819 w 5345206"/>
                <a:gd name="connsiteY5" fmla="*/ 148173 h 1503891"/>
                <a:gd name="connsiteX6" fmla="*/ 2918883 w 5345206"/>
                <a:gd name="connsiteY6" fmla="*/ 220181 h 1503891"/>
                <a:gd name="connsiteX7" fmla="*/ 3134907 w 5345206"/>
                <a:gd name="connsiteY7" fmla="*/ 1012269 h 1503891"/>
                <a:gd name="connsiteX8" fmla="*/ 3543300 w 5345206"/>
                <a:gd name="connsiteY8" fmla="*/ 1479014 h 1503891"/>
                <a:gd name="connsiteX9" fmla="*/ 4359043 w 5345206"/>
                <a:gd name="connsiteY9" fmla="*/ 724236 h 1503891"/>
                <a:gd name="connsiteX10" fmla="*/ 4575067 w 5345206"/>
                <a:gd name="connsiteY10" fmla="*/ 1084276 h 1503891"/>
                <a:gd name="connsiteX11" fmla="*/ 4863099 w 5345206"/>
                <a:gd name="connsiteY11" fmla="*/ 940260 h 1503891"/>
                <a:gd name="connsiteX12" fmla="*/ 5079123 w 5345206"/>
                <a:gd name="connsiteY12" fmla="*/ 724236 h 1503891"/>
                <a:gd name="connsiteX13" fmla="*/ 5331759 w 5345206"/>
                <a:gd name="connsiteY13" fmla="*/ 1089050 h 1503891"/>
                <a:gd name="connsiteX14" fmla="*/ 5331759 w 5345206"/>
                <a:gd name="connsiteY14" fmla="*/ 1089050 h 1503891"/>
                <a:gd name="connsiteX15" fmla="*/ 5345206 w 5345206"/>
                <a:gd name="connsiteY15" fmla="*/ 1102497 h 1503891"/>
                <a:gd name="connsiteX0" fmla="*/ 0 w 5345206"/>
                <a:gd name="connsiteY0" fmla="*/ 1149070 h 1537017"/>
                <a:gd name="connsiteX1" fmla="*/ 410135 w 5345206"/>
                <a:gd name="connsiteY1" fmla="*/ 826340 h 1537017"/>
                <a:gd name="connsiteX2" fmla="*/ 753035 w 5345206"/>
                <a:gd name="connsiteY2" fmla="*/ 1155793 h 1537017"/>
                <a:gd name="connsiteX3" fmla="*/ 1163171 w 5345206"/>
                <a:gd name="connsiteY3" fmla="*/ 826340 h 1537017"/>
                <a:gd name="connsiteX4" fmla="*/ 1519518 w 5345206"/>
                <a:gd name="connsiteY4" fmla="*/ 1142346 h 1537017"/>
                <a:gd name="connsiteX5" fmla="*/ 2342819 w 5345206"/>
                <a:gd name="connsiteY5" fmla="*/ 181299 h 1537017"/>
                <a:gd name="connsiteX6" fmla="*/ 2918883 w 5345206"/>
                <a:gd name="connsiteY6" fmla="*/ 253307 h 1537017"/>
                <a:gd name="connsiteX7" fmla="*/ 3134907 w 5345206"/>
                <a:gd name="connsiteY7" fmla="*/ 1045395 h 1537017"/>
                <a:gd name="connsiteX8" fmla="*/ 3543300 w 5345206"/>
                <a:gd name="connsiteY8" fmla="*/ 1512140 h 1537017"/>
                <a:gd name="connsiteX9" fmla="*/ 4359043 w 5345206"/>
                <a:gd name="connsiteY9" fmla="*/ 757362 h 1537017"/>
                <a:gd name="connsiteX10" fmla="*/ 4575067 w 5345206"/>
                <a:gd name="connsiteY10" fmla="*/ 1117402 h 1537017"/>
                <a:gd name="connsiteX11" fmla="*/ 4863099 w 5345206"/>
                <a:gd name="connsiteY11" fmla="*/ 973386 h 1537017"/>
                <a:gd name="connsiteX12" fmla="*/ 5079123 w 5345206"/>
                <a:gd name="connsiteY12" fmla="*/ 757362 h 1537017"/>
                <a:gd name="connsiteX13" fmla="*/ 5331759 w 5345206"/>
                <a:gd name="connsiteY13" fmla="*/ 1122176 h 1537017"/>
                <a:gd name="connsiteX14" fmla="*/ 5331759 w 5345206"/>
                <a:gd name="connsiteY14" fmla="*/ 1122176 h 1537017"/>
                <a:gd name="connsiteX15" fmla="*/ 5345206 w 5345206"/>
                <a:gd name="connsiteY15" fmla="*/ 1135623 h 1537017"/>
                <a:gd name="connsiteX0" fmla="*/ 0 w 5345206"/>
                <a:gd name="connsiteY0" fmla="*/ 1149070 h 1638349"/>
                <a:gd name="connsiteX1" fmla="*/ 410135 w 5345206"/>
                <a:gd name="connsiteY1" fmla="*/ 826340 h 1638349"/>
                <a:gd name="connsiteX2" fmla="*/ 753035 w 5345206"/>
                <a:gd name="connsiteY2" fmla="*/ 1155793 h 1638349"/>
                <a:gd name="connsiteX3" fmla="*/ 1163171 w 5345206"/>
                <a:gd name="connsiteY3" fmla="*/ 826340 h 1638349"/>
                <a:gd name="connsiteX4" fmla="*/ 1519518 w 5345206"/>
                <a:gd name="connsiteY4" fmla="*/ 1142346 h 1638349"/>
                <a:gd name="connsiteX5" fmla="*/ 2342819 w 5345206"/>
                <a:gd name="connsiteY5" fmla="*/ 181299 h 1638349"/>
                <a:gd name="connsiteX6" fmla="*/ 2918883 w 5345206"/>
                <a:gd name="connsiteY6" fmla="*/ 253307 h 1638349"/>
                <a:gd name="connsiteX7" fmla="*/ 3134907 w 5345206"/>
                <a:gd name="connsiteY7" fmla="*/ 1045395 h 1638349"/>
                <a:gd name="connsiteX8" fmla="*/ 3543300 w 5345206"/>
                <a:gd name="connsiteY8" fmla="*/ 1512140 h 1638349"/>
                <a:gd name="connsiteX9" fmla="*/ 4359043 w 5345206"/>
                <a:gd name="connsiteY9" fmla="*/ 757362 h 1638349"/>
                <a:gd name="connsiteX10" fmla="*/ 4575067 w 5345206"/>
                <a:gd name="connsiteY10" fmla="*/ 1117402 h 1638349"/>
                <a:gd name="connsiteX11" fmla="*/ 4863099 w 5345206"/>
                <a:gd name="connsiteY11" fmla="*/ 973386 h 1638349"/>
                <a:gd name="connsiteX12" fmla="*/ 5079123 w 5345206"/>
                <a:gd name="connsiteY12" fmla="*/ 757362 h 1638349"/>
                <a:gd name="connsiteX13" fmla="*/ 5331759 w 5345206"/>
                <a:gd name="connsiteY13" fmla="*/ 1122176 h 1638349"/>
                <a:gd name="connsiteX14" fmla="*/ 5331759 w 5345206"/>
                <a:gd name="connsiteY14" fmla="*/ 1122176 h 1638349"/>
                <a:gd name="connsiteX15" fmla="*/ 5345206 w 5345206"/>
                <a:gd name="connsiteY15" fmla="*/ 1135623 h 1638349"/>
                <a:gd name="connsiteX0" fmla="*/ 0 w 5345206"/>
                <a:gd name="connsiteY0" fmla="*/ 1149070 h 1670980"/>
                <a:gd name="connsiteX1" fmla="*/ 410135 w 5345206"/>
                <a:gd name="connsiteY1" fmla="*/ 826340 h 1670980"/>
                <a:gd name="connsiteX2" fmla="*/ 753035 w 5345206"/>
                <a:gd name="connsiteY2" fmla="*/ 1155793 h 1670980"/>
                <a:gd name="connsiteX3" fmla="*/ 1163171 w 5345206"/>
                <a:gd name="connsiteY3" fmla="*/ 826340 h 1670980"/>
                <a:gd name="connsiteX4" fmla="*/ 1519518 w 5345206"/>
                <a:gd name="connsiteY4" fmla="*/ 1142346 h 1670980"/>
                <a:gd name="connsiteX5" fmla="*/ 2342819 w 5345206"/>
                <a:gd name="connsiteY5" fmla="*/ 181299 h 1670980"/>
                <a:gd name="connsiteX6" fmla="*/ 2918883 w 5345206"/>
                <a:gd name="connsiteY6" fmla="*/ 253307 h 1670980"/>
                <a:gd name="connsiteX7" fmla="*/ 3206915 w 5345206"/>
                <a:gd name="connsiteY7" fmla="*/ 1405435 h 1670980"/>
                <a:gd name="connsiteX8" fmla="*/ 3543300 w 5345206"/>
                <a:gd name="connsiteY8" fmla="*/ 1512140 h 1670980"/>
                <a:gd name="connsiteX9" fmla="*/ 4359043 w 5345206"/>
                <a:gd name="connsiteY9" fmla="*/ 757362 h 1670980"/>
                <a:gd name="connsiteX10" fmla="*/ 4575067 w 5345206"/>
                <a:gd name="connsiteY10" fmla="*/ 1117402 h 1670980"/>
                <a:gd name="connsiteX11" fmla="*/ 4863099 w 5345206"/>
                <a:gd name="connsiteY11" fmla="*/ 973386 h 1670980"/>
                <a:gd name="connsiteX12" fmla="*/ 5079123 w 5345206"/>
                <a:gd name="connsiteY12" fmla="*/ 757362 h 1670980"/>
                <a:gd name="connsiteX13" fmla="*/ 5331759 w 5345206"/>
                <a:gd name="connsiteY13" fmla="*/ 1122176 h 1670980"/>
                <a:gd name="connsiteX14" fmla="*/ 5331759 w 5345206"/>
                <a:gd name="connsiteY14" fmla="*/ 1122176 h 1670980"/>
                <a:gd name="connsiteX15" fmla="*/ 5345206 w 5345206"/>
                <a:gd name="connsiteY15" fmla="*/ 1135623 h 1670980"/>
                <a:gd name="connsiteX0" fmla="*/ 0 w 5345206"/>
                <a:gd name="connsiteY0" fmla="*/ 1149070 h 1638349"/>
                <a:gd name="connsiteX1" fmla="*/ 410135 w 5345206"/>
                <a:gd name="connsiteY1" fmla="*/ 826340 h 1638349"/>
                <a:gd name="connsiteX2" fmla="*/ 753035 w 5345206"/>
                <a:gd name="connsiteY2" fmla="*/ 1155793 h 1638349"/>
                <a:gd name="connsiteX3" fmla="*/ 1163171 w 5345206"/>
                <a:gd name="connsiteY3" fmla="*/ 826340 h 1638349"/>
                <a:gd name="connsiteX4" fmla="*/ 1519518 w 5345206"/>
                <a:gd name="connsiteY4" fmla="*/ 1142346 h 1638349"/>
                <a:gd name="connsiteX5" fmla="*/ 2342819 w 5345206"/>
                <a:gd name="connsiteY5" fmla="*/ 181299 h 1638349"/>
                <a:gd name="connsiteX6" fmla="*/ 2918883 w 5345206"/>
                <a:gd name="connsiteY6" fmla="*/ 253307 h 1638349"/>
                <a:gd name="connsiteX7" fmla="*/ 3206915 w 5345206"/>
                <a:gd name="connsiteY7" fmla="*/ 1405435 h 1638349"/>
                <a:gd name="connsiteX8" fmla="*/ 3543300 w 5345206"/>
                <a:gd name="connsiteY8" fmla="*/ 1512140 h 1638349"/>
                <a:gd name="connsiteX9" fmla="*/ 4359043 w 5345206"/>
                <a:gd name="connsiteY9" fmla="*/ 757362 h 1638349"/>
                <a:gd name="connsiteX10" fmla="*/ 4575067 w 5345206"/>
                <a:gd name="connsiteY10" fmla="*/ 1117402 h 1638349"/>
                <a:gd name="connsiteX11" fmla="*/ 4863099 w 5345206"/>
                <a:gd name="connsiteY11" fmla="*/ 973386 h 1638349"/>
                <a:gd name="connsiteX12" fmla="*/ 5079123 w 5345206"/>
                <a:gd name="connsiteY12" fmla="*/ 757362 h 1638349"/>
                <a:gd name="connsiteX13" fmla="*/ 5331759 w 5345206"/>
                <a:gd name="connsiteY13" fmla="*/ 1122176 h 1638349"/>
                <a:gd name="connsiteX14" fmla="*/ 5331759 w 5345206"/>
                <a:gd name="connsiteY14" fmla="*/ 1122176 h 1638349"/>
                <a:gd name="connsiteX15" fmla="*/ 5345206 w 5345206"/>
                <a:gd name="connsiteY15" fmla="*/ 1135623 h 1638349"/>
                <a:gd name="connsiteX0" fmla="*/ 0 w 5345206"/>
                <a:gd name="connsiteY0" fmla="*/ 1149070 h 1638349"/>
                <a:gd name="connsiteX1" fmla="*/ 410135 w 5345206"/>
                <a:gd name="connsiteY1" fmla="*/ 826340 h 1638349"/>
                <a:gd name="connsiteX2" fmla="*/ 753035 w 5345206"/>
                <a:gd name="connsiteY2" fmla="*/ 1155793 h 1638349"/>
                <a:gd name="connsiteX3" fmla="*/ 1163171 w 5345206"/>
                <a:gd name="connsiteY3" fmla="*/ 826340 h 1638349"/>
                <a:gd name="connsiteX4" fmla="*/ 1519518 w 5345206"/>
                <a:gd name="connsiteY4" fmla="*/ 1142346 h 1638349"/>
                <a:gd name="connsiteX5" fmla="*/ 2342819 w 5345206"/>
                <a:gd name="connsiteY5" fmla="*/ 181299 h 1638349"/>
                <a:gd name="connsiteX6" fmla="*/ 2918883 w 5345206"/>
                <a:gd name="connsiteY6" fmla="*/ 253307 h 1638349"/>
                <a:gd name="connsiteX7" fmla="*/ 3206915 w 5345206"/>
                <a:gd name="connsiteY7" fmla="*/ 1405435 h 1638349"/>
                <a:gd name="connsiteX8" fmla="*/ 3543300 w 5345206"/>
                <a:gd name="connsiteY8" fmla="*/ 1512140 h 1638349"/>
                <a:gd name="connsiteX9" fmla="*/ 4359043 w 5345206"/>
                <a:gd name="connsiteY9" fmla="*/ 757362 h 1638349"/>
                <a:gd name="connsiteX10" fmla="*/ 4575067 w 5345206"/>
                <a:gd name="connsiteY10" fmla="*/ 1117402 h 1638349"/>
                <a:gd name="connsiteX11" fmla="*/ 4863099 w 5345206"/>
                <a:gd name="connsiteY11" fmla="*/ 973386 h 1638349"/>
                <a:gd name="connsiteX12" fmla="*/ 5079123 w 5345206"/>
                <a:gd name="connsiteY12" fmla="*/ 757362 h 1638349"/>
                <a:gd name="connsiteX13" fmla="*/ 5331759 w 5345206"/>
                <a:gd name="connsiteY13" fmla="*/ 1122176 h 1638349"/>
                <a:gd name="connsiteX14" fmla="*/ 5331759 w 5345206"/>
                <a:gd name="connsiteY14" fmla="*/ 1122176 h 1638349"/>
                <a:gd name="connsiteX15" fmla="*/ 5345206 w 5345206"/>
                <a:gd name="connsiteY15" fmla="*/ 1135623 h 1638349"/>
                <a:gd name="connsiteX0" fmla="*/ 0 w 5345206"/>
                <a:gd name="connsiteY0" fmla="*/ 1141893 h 1631172"/>
                <a:gd name="connsiteX1" fmla="*/ 410135 w 5345206"/>
                <a:gd name="connsiteY1" fmla="*/ 819163 h 1631172"/>
                <a:gd name="connsiteX2" fmla="*/ 753035 w 5345206"/>
                <a:gd name="connsiteY2" fmla="*/ 1148616 h 1631172"/>
                <a:gd name="connsiteX3" fmla="*/ 1163171 w 5345206"/>
                <a:gd name="connsiteY3" fmla="*/ 819163 h 1631172"/>
                <a:gd name="connsiteX4" fmla="*/ 1519518 w 5345206"/>
                <a:gd name="connsiteY4" fmla="*/ 1135169 h 1631172"/>
                <a:gd name="connsiteX5" fmla="*/ 2342819 w 5345206"/>
                <a:gd name="connsiteY5" fmla="*/ 174122 h 1631172"/>
                <a:gd name="connsiteX6" fmla="*/ 2918883 w 5345206"/>
                <a:gd name="connsiteY6" fmla="*/ 246130 h 1631172"/>
                <a:gd name="connsiteX7" fmla="*/ 3206915 w 5345206"/>
                <a:gd name="connsiteY7" fmla="*/ 1398258 h 1631172"/>
                <a:gd name="connsiteX8" fmla="*/ 3543300 w 5345206"/>
                <a:gd name="connsiteY8" fmla="*/ 1504963 h 1631172"/>
                <a:gd name="connsiteX9" fmla="*/ 4359043 w 5345206"/>
                <a:gd name="connsiteY9" fmla="*/ 750185 h 1631172"/>
                <a:gd name="connsiteX10" fmla="*/ 4575067 w 5345206"/>
                <a:gd name="connsiteY10" fmla="*/ 1110225 h 1631172"/>
                <a:gd name="connsiteX11" fmla="*/ 4863099 w 5345206"/>
                <a:gd name="connsiteY11" fmla="*/ 966209 h 1631172"/>
                <a:gd name="connsiteX12" fmla="*/ 5079123 w 5345206"/>
                <a:gd name="connsiteY12" fmla="*/ 750185 h 1631172"/>
                <a:gd name="connsiteX13" fmla="*/ 5331759 w 5345206"/>
                <a:gd name="connsiteY13" fmla="*/ 1114999 h 1631172"/>
                <a:gd name="connsiteX14" fmla="*/ 5331759 w 5345206"/>
                <a:gd name="connsiteY14" fmla="*/ 1114999 h 1631172"/>
                <a:gd name="connsiteX15" fmla="*/ 5345206 w 5345206"/>
                <a:gd name="connsiteY15" fmla="*/ 1128446 h 1631172"/>
                <a:gd name="connsiteX0" fmla="*/ 0 w 5345206"/>
                <a:gd name="connsiteY0" fmla="*/ 1141893 h 1529840"/>
                <a:gd name="connsiteX1" fmla="*/ 410135 w 5345206"/>
                <a:gd name="connsiteY1" fmla="*/ 819163 h 1529840"/>
                <a:gd name="connsiteX2" fmla="*/ 753035 w 5345206"/>
                <a:gd name="connsiteY2" fmla="*/ 1148616 h 1529840"/>
                <a:gd name="connsiteX3" fmla="*/ 1163171 w 5345206"/>
                <a:gd name="connsiteY3" fmla="*/ 819163 h 1529840"/>
                <a:gd name="connsiteX4" fmla="*/ 1519518 w 5345206"/>
                <a:gd name="connsiteY4" fmla="*/ 1135169 h 1529840"/>
                <a:gd name="connsiteX5" fmla="*/ 2342819 w 5345206"/>
                <a:gd name="connsiteY5" fmla="*/ 174122 h 1529840"/>
                <a:gd name="connsiteX6" fmla="*/ 2918883 w 5345206"/>
                <a:gd name="connsiteY6" fmla="*/ 246130 h 1529840"/>
                <a:gd name="connsiteX7" fmla="*/ 3206915 w 5345206"/>
                <a:gd name="connsiteY7" fmla="*/ 1398258 h 1529840"/>
                <a:gd name="connsiteX8" fmla="*/ 3543300 w 5345206"/>
                <a:gd name="connsiteY8" fmla="*/ 1504963 h 1529840"/>
                <a:gd name="connsiteX9" fmla="*/ 4359043 w 5345206"/>
                <a:gd name="connsiteY9" fmla="*/ 750185 h 1529840"/>
                <a:gd name="connsiteX10" fmla="*/ 4575067 w 5345206"/>
                <a:gd name="connsiteY10" fmla="*/ 1110225 h 1529840"/>
                <a:gd name="connsiteX11" fmla="*/ 4863099 w 5345206"/>
                <a:gd name="connsiteY11" fmla="*/ 966209 h 1529840"/>
                <a:gd name="connsiteX12" fmla="*/ 5079123 w 5345206"/>
                <a:gd name="connsiteY12" fmla="*/ 750185 h 1529840"/>
                <a:gd name="connsiteX13" fmla="*/ 5331759 w 5345206"/>
                <a:gd name="connsiteY13" fmla="*/ 1114999 h 1529840"/>
                <a:gd name="connsiteX14" fmla="*/ 5331759 w 5345206"/>
                <a:gd name="connsiteY14" fmla="*/ 1114999 h 1529840"/>
                <a:gd name="connsiteX15" fmla="*/ 5345206 w 5345206"/>
                <a:gd name="connsiteY15" fmla="*/ 1128446 h 1529840"/>
                <a:gd name="connsiteX0" fmla="*/ 0 w 5345206"/>
                <a:gd name="connsiteY0" fmla="*/ 1139489 h 1527436"/>
                <a:gd name="connsiteX1" fmla="*/ 410135 w 5345206"/>
                <a:gd name="connsiteY1" fmla="*/ 816759 h 1527436"/>
                <a:gd name="connsiteX2" fmla="*/ 753035 w 5345206"/>
                <a:gd name="connsiteY2" fmla="*/ 1146212 h 1527436"/>
                <a:gd name="connsiteX3" fmla="*/ 1163171 w 5345206"/>
                <a:gd name="connsiteY3" fmla="*/ 816759 h 1527436"/>
                <a:gd name="connsiteX4" fmla="*/ 1519518 w 5345206"/>
                <a:gd name="connsiteY4" fmla="*/ 1132765 h 1527436"/>
                <a:gd name="connsiteX5" fmla="*/ 2342819 w 5345206"/>
                <a:gd name="connsiteY5" fmla="*/ 171718 h 1527436"/>
                <a:gd name="connsiteX6" fmla="*/ 2918883 w 5345206"/>
                <a:gd name="connsiteY6" fmla="*/ 243726 h 1527436"/>
                <a:gd name="connsiteX7" fmla="*/ 3206915 w 5345206"/>
                <a:gd name="connsiteY7" fmla="*/ 1395854 h 1527436"/>
                <a:gd name="connsiteX8" fmla="*/ 3543300 w 5345206"/>
                <a:gd name="connsiteY8" fmla="*/ 1502559 h 1527436"/>
                <a:gd name="connsiteX9" fmla="*/ 4359043 w 5345206"/>
                <a:gd name="connsiteY9" fmla="*/ 747781 h 1527436"/>
                <a:gd name="connsiteX10" fmla="*/ 4575067 w 5345206"/>
                <a:gd name="connsiteY10" fmla="*/ 1107821 h 1527436"/>
                <a:gd name="connsiteX11" fmla="*/ 4863099 w 5345206"/>
                <a:gd name="connsiteY11" fmla="*/ 963805 h 1527436"/>
                <a:gd name="connsiteX12" fmla="*/ 5079123 w 5345206"/>
                <a:gd name="connsiteY12" fmla="*/ 747781 h 1527436"/>
                <a:gd name="connsiteX13" fmla="*/ 5331759 w 5345206"/>
                <a:gd name="connsiteY13" fmla="*/ 1112595 h 1527436"/>
                <a:gd name="connsiteX14" fmla="*/ 5331759 w 5345206"/>
                <a:gd name="connsiteY14" fmla="*/ 1112595 h 1527436"/>
                <a:gd name="connsiteX15" fmla="*/ 5345206 w 5345206"/>
                <a:gd name="connsiteY15" fmla="*/ 1126042 h 1527436"/>
                <a:gd name="connsiteX0" fmla="*/ 0 w 5345206"/>
                <a:gd name="connsiteY0" fmla="*/ 1145945 h 1533892"/>
                <a:gd name="connsiteX1" fmla="*/ 410135 w 5345206"/>
                <a:gd name="connsiteY1" fmla="*/ 823215 h 1533892"/>
                <a:gd name="connsiteX2" fmla="*/ 753035 w 5345206"/>
                <a:gd name="connsiteY2" fmla="*/ 1152668 h 1533892"/>
                <a:gd name="connsiteX3" fmla="*/ 1163171 w 5345206"/>
                <a:gd name="connsiteY3" fmla="*/ 823215 h 1533892"/>
                <a:gd name="connsiteX4" fmla="*/ 1519518 w 5345206"/>
                <a:gd name="connsiteY4" fmla="*/ 1139221 h 1533892"/>
                <a:gd name="connsiteX5" fmla="*/ 2342819 w 5345206"/>
                <a:gd name="connsiteY5" fmla="*/ 178174 h 1533892"/>
                <a:gd name="connsiteX6" fmla="*/ 2736477 w 5345206"/>
                <a:gd name="connsiteY6" fmla="*/ 70179 h 1533892"/>
                <a:gd name="connsiteX7" fmla="*/ 2918883 w 5345206"/>
                <a:gd name="connsiteY7" fmla="*/ 250182 h 1533892"/>
                <a:gd name="connsiteX8" fmla="*/ 3206915 w 5345206"/>
                <a:gd name="connsiteY8" fmla="*/ 1402310 h 1533892"/>
                <a:gd name="connsiteX9" fmla="*/ 3543300 w 5345206"/>
                <a:gd name="connsiteY9" fmla="*/ 1509015 h 1533892"/>
                <a:gd name="connsiteX10" fmla="*/ 4359043 w 5345206"/>
                <a:gd name="connsiteY10" fmla="*/ 754237 h 1533892"/>
                <a:gd name="connsiteX11" fmla="*/ 4575067 w 5345206"/>
                <a:gd name="connsiteY11" fmla="*/ 1114277 h 1533892"/>
                <a:gd name="connsiteX12" fmla="*/ 4863099 w 5345206"/>
                <a:gd name="connsiteY12" fmla="*/ 970261 h 1533892"/>
                <a:gd name="connsiteX13" fmla="*/ 5079123 w 5345206"/>
                <a:gd name="connsiteY13" fmla="*/ 754237 h 1533892"/>
                <a:gd name="connsiteX14" fmla="*/ 5331759 w 5345206"/>
                <a:gd name="connsiteY14" fmla="*/ 1119051 h 1533892"/>
                <a:gd name="connsiteX15" fmla="*/ 5331759 w 5345206"/>
                <a:gd name="connsiteY15" fmla="*/ 1119051 h 1533892"/>
                <a:gd name="connsiteX16" fmla="*/ 5345206 w 5345206"/>
                <a:gd name="connsiteY16" fmla="*/ 1132498 h 1533892"/>
                <a:gd name="connsiteX0" fmla="*/ 0 w 5345206"/>
                <a:gd name="connsiteY0" fmla="*/ 1145945 h 1533892"/>
                <a:gd name="connsiteX1" fmla="*/ 410135 w 5345206"/>
                <a:gd name="connsiteY1" fmla="*/ 823215 h 1533892"/>
                <a:gd name="connsiteX2" fmla="*/ 753035 w 5345206"/>
                <a:gd name="connsiteY2" fmla="*/ 1152668 h 1533892"/>
                <a:gd name="connsiteX3" fmla="*/ 1163171 w 5345206"/>
                <a:gd name="connsiteY3" fmla="*/ 823215 h 1533892"/>
                <a:gd name="connsiteX4" fmla="*/ 1519518 w 5345206"/>
                <a:gd name="connsiteY4" fmla="*/ 1139221 h 1533892"/>
                <a:gd name="connsiteX5" fmla="*/ 2342819 w 5345206"/>
                <a:gd name="connsiteY5" fmla="*/ 178174 h 1533892"/>
                <a:gd name="connsiteX6" fmla="*/ 2736477 w 5345206"/>
                <a:gd name="connsiteY6" fmla="*/ 70179 h 1533892"/>
                <a:gd name="connsiteX7" fmla="*/ 2918883 w 5345206"/>
                <a:gd name="connsiteY7" fmla="*/ 250182 h 1533892"/>
                <a:gd name="connsiteX8" fmla="*/ 3206915 w 5345206"/>
                <a:gd name="connsiteY8" fmla="*/ 1402310 h 1533892"/>
                <a:gd name="connsiteX9" fmla="*/ 3543300 w 5345206"/>
                <a:gd name="connsiteY9" fmla="*/ 1509015 h 1533892"/>
                <a:gd name="connsiteX10" fmla="*/ 4359043 w 5345206"/>
                <a:gd name="connsiteY10" fmla="*/ 754237 h 1533892"/>
                <a:gd name="connsiteX11" fmla="*/ 4575067 w 5345206"/>
                <a:gd name="connsiteY11" fmla="*/ 1114277 h 1533892"/>
                <a:gd name="connsiteX12" fmla="*/ 4863099 w 5345206"/>
                <a:gd name="connsiteY12" fmla="*/ 970261 h 1533892"/>
                <a:gd name="connsiteX13" fmla="*/ 5079123 w 5345206"/>
                <a:gd name="connsiteY13" fmla="*/ 754237 h 1533892"/>
                <a:gd name="connsiteX14" fmla="*/ 5331759 w 5345206"/>
                <a:gd name="connsiteY14" fmla="*/ 1119051 h 1533892"/>
                <a:gd name="connsiteX15" fmla="*/ 5331759 w 5345206"/>
                <a:gd name="connsiteY15" fmla="*/ 1119051 h 1533892"/>
                <a:gd name="connsiteX16" fmla="*/ 5345206 w 5345206"/>
                <a:gd name="connsiteY16" fmla="*/ 1132498 h 1533892"/>
                <a:gd name="connsiteX0" fmla="*/ 0 w 5345206"/>
                <a:gd name="connsiteY0" fmla="*/ 1145945 h 1533892"/>
                <a:gd name="connsiteX1" fmla="*/ 410135 w 5345206"/>
                <a:gd name="connsiteY1" fmla="*/ 823215 h 1533892"/>
                <a:gd name="connsiteX2" fmla="*/ 753035 w 5345206"/>
                <a:gd name="connsiteY2" fmla="*/ 1152668 h 1533892"/>
                <a:gd name="connsiteX3" fmla="*/ 1163171 w 5345206"/>
                <a:gd name="connsiteY3" fmla="*/ 823215 h 1533892"/>
                <a:gd name="connsiteX4" fmla="*/ 1519518 w 5345206"/>
                <a:gd name="connsiteY4" fmla="*/ 1139221 h 1533892"/>
                <a:gd name="connsiteX5" fmla="*/ 2342819 w 5345206"/>
                <a:gd name="connsiteY5" fmla="*/ 178174 h 1533892"/>
                <a:gd name="connsiteX6" fmla="*/ 2736477 w 5345206"/>
                <a:gd name="connsiteY6" fmla="*/ 70179 h 1533892"/>
                <a:gd name="connsiteX7" fmla="*/ 2918883 w 5345206"/>
                <a:gd name="connsiteY7" fmla="*/ 250182 h 1533892"/>
                <a:gd name="connsiteX8" fmla="*/ 3206915 w 5345206"/>
                <a:gd name="connsiteY8" fmla="*/ 1402310 h 1533892"/>
                <a:gd name="connsiteX9" fmla="*/ 3543300 w 5345206"/>
                <a:gd name="connsiteY9" fmla="*/ 1509015 h 1533892"/>
                <a:gd name="connsiteX10" fmla="*/ 4359043 w 5345206"/>
                <a:gd name="connsiteY10" fmla="*/ 754237 h 1533892"/>
                <a:gd name="connsiteX11" fmla="*/ 4575067 w 5345206"/>
                <a:gd name="connsiteY11" fmla="*/ 1114277 h 1533892"/>
                <a:gd name="connsiteX12" fmla="*/ 4863099 w 5345206"/>
                <a:gd name="connsiteY12" fmla="*/ 970261 h 1533892"/>
                <a:gd name="connsiteX13" fmla="*/ 5079123 w 5345206"/>
                <a:gd name="connsiteY13" fmla="*/ 754237 h 1533892"/>
                <a:gd name="connsiteX14" fmla="*/ 5331759 w 5345206"/>
                <a:gd name="connsiteY14" fmla="*/ 1119051 h 1533892"/>
                <a:gd name="connsiteX15" fmla="*/ 5331759 w 5345206"/>
                <a:gd name="connsiteY15" fmla="*/ 1119051 h 1533892"/>
                <a:gd name="connsiteX16" fmla="*/ 5345206 w 5345206"/>
                <a:gd name="connsiteY16" fmla="*/ 1132498 h 1533892"/>
                <a:gd name="connsiteX0" fmla="*/ 0 w 5345206"/>
                <a:gd name="connsiteY0" fmla="*/ 1145945 h 1533892"/>
                <a:gd name="connsiteX1" fmla="*/ 410135 w 5345206"/>
                <a:gd name="connsiteY1" fmla="*/ 823215 h 1533892"/>
                <a:gd name="connsiteX2" fmla="*/ 753035 w 5345206"/>
                <a:gd name="connsiteY2" fmla="*/ 1152668 h 1533892"/>
                <a:gd name="connsiteX3" fmla="*/ 1163171 w 5345206"/>
                <a:gd name="connsiteY3" fmla="*/ 823215 h 1533892"/>
                <a:gd name="connsiteX4" fmla="*/ 1519518 w 5345206"/>
                <a:gd name="connsiteY4" fmla="*/ 1139221 h 1533892"/>
                <a:gd name="connsiteX5" fmla="*/ 2342819 w 5345206"/>
                <a:gd name="connsiteY5" fmla="*/ 178174 h 1533892"/>
                <a:gd name="connsiteX6" fmla="*/ 2736477 w 5345206"/>
                <a:gd name="connsiteY6" fmla="*/ 70179 h 1533892"/>
                <a:gd name="connsiteX7" fmla="*/ 2918883 w 5345206"/>
                <a:gd name="connsiteY7" fmla="*/ 250182 h 1533892"/>
                <a:gd name="connsiteX8" fmla="*/ 3206915 w 5345206"/>
                <a:gd name="connsiteY8" fmla="*/ 1402310 h 1533892"/>
                <a:gd name="connsiteX9" fmla="*/ 3543300 w 5345206"/>
                <a:gd name="connsiteY9" fmla="*/ 1509015 h 1533892"/>
                <a:gd name="connsiteX10" fmla="*/ 4359043 w 5345206"/>
                <a:gd name="connsiteY10" fmla="*/ 754237 h 1533892"/>
                <a:gd name="connsiteX11" fmla="*/ 4575067 w 5345206"/>
                <a:gd name="connsiteY11" fmla="*/ 1114277 h 1533892"/>
                <a:gd name="connsiteX12" fmla="*/ 4863099 w 5345206"/>
                <a:gd name="connsiteY12" fmla="*/ 970261 h 1533892"/>
                <a:gd name="connsiteX13" fmla="*/ 5079123 w 5345206"/>
                <a:gd name="connsiteY13" fmla="*/ 754237 h 1533892"/>
                <a:gd name="connsiteX14" fmla="*/ 5331759 w 5345206"/>
                <a:gd name="connsiteY14" fmla="*/ 1119051 h 1533892"/>
                <a:gd name="connsiteX15" fmla="*/ 5331759 w 5345206"/>
                <a:gd name="connsiteY15" fmla="*/ 1119051 h 1533892"/>
                <a:gd name="connsiteX16" fmla="*/ 5345206 w 5345206"/>
                <a:gd name="connsiteY16" fmla="*/ 1132498 h 1533892"/>
                <a:gd name="connsiteX0" fmla="*/ 0 w 5345206"/>
                <a:gd name="connsiteY0" fmla="*/ 1145945 h 1533892"/>
                <a:gd name="connsiteX1" fmla="*/ 410135 w 5345206"/>
                <a:gd name="connsiteY1" fmla="*/ 823215 h 1533892"/>
                <a:gd name="connsiteX2" fmla="*/ 753035 w 5345206"/>
                <a:gd name="connsiteY2" fmla="*/ 1152668 h 1533892"/>
                <a:gd name="connsiteX3" fmla="*/ 1163171 w 5345206"/>
                <a:gd name="connsiteY3" fmla="*/ 823215 h 1533892"/>
                <a:gd name="connsiteX4" fmla="*/ 1519518 w 5345206"/>
                <a:gd name="connsiteY4" fmla="*/ 1139221 h 1533892"/>
                <a:gd name="connsiteX5" fmla="*/ 2342819 w 5345206"/>
                <a:gd name="connsiteY5" fmla="*/ 178174 h 1533892"/>
                <a:gd name="connsiteX6" fmla="*/ 2736477 w 5345206"/>
                <a:gd name="connsiteY6" fmla="*/ 70179 h 1533892"/>
                <a:gd name="connsiteX7" fmla="*/ 2918883 w 5345206"/>
                <a:gd name="connsiteY7" fmla="*/ 322189 h 1533892"/>
                <a:gd name="connsiteX8" fmla="*/ 3206915 w 5345206"/>
                <a:gd name="connsiteY8" fmla="*/ 1402310 h 1533892"/>
                <a:gd name="connsiteX9" fmla="*/ 3543300 w 5345206"/>
                <a:gd name="connsiteY9" fmla="*/ 1509015 h 1533892"/>
                <a:gd name="connsiteX10" fmla="*/ 4359043 w 5345206"/>
                <a:gd name="connsiteY10" fmla="*/ 754237 h 1533892"/>
                <a:gd name="connsiteX11" fmla="*/ 4575067 w 5345206"/>
                <a:gd name="connsiteY11" fmla="*/ 1114277 h 1533892"/>
                <a:gd name="connsiteX12" fmla="*/ 4863099 w 5345206"/>
                <a:gd name="connsiteY12" fmla="*/ 970261 h 1533892"/>
                <a:gd name="connsiteX13" fmla="*/ 5079123 w 5345206"/>
                <a:gd name="connsiteY13" fmla="*/ 754237 h 1533892"/>
                <a:gd name="connsiteX14" fmla="*/ 5331759 w 5345206"/>
                <a:gd name="connsiteY14" fmla="*/ 1119051 h 1533892"/>
                <a:gd name="connsiteX15" fmla="*/ 5331759 w 5345206"/>
                <a:gd name="connsiteY15" fmla="*/ 1119051 h 1533892"/>
                <a:gd name="connsiteX16" fmla="*/ 5345206 w 5345206"/>
                <a:gd name="connsiteY16" fmla="*/ 1132498 h 1533892"/>
                <a:gd name="connsiteX0" fmla="*/ 0 w 5345206"/>
                <a:gd name="connsiteY0" fmla="*/ 1145945 h 1533892"/>
                <a:gd name="connsiteX1" fmla="*/ 410135 w 5345206"/>
                <a:gd name="connsiteY1" fmla="*/ 823215 h 1533892"/>
                <a:gd name="connsiteX2" fmla="*/ 753035 w 5345206"/>
                <a:gd name="connsiteY2" fmla="*/ 1152668 h 1533892"/>
                <a:gd name="connsiteX3" fmla="*/ 1163171 w 5345206"/>
                <a:gd name="connsiteY3" fmla="*/ 823215 h 1533892"/>
                <a:gd name="connsiteX4" fmla="*/ 1519518 w 5345206"/>
                <a:gd name="connsiteY4" fmla="*/ 1139221 h 1533892"/>
                <a:gd name="connsiteX5" fmla="*/ 2342819 w 5345206"/>
                <a:gd name="connsiteY5" fmla="*/ 178174 h 1533892"/>
                <a:gd name="connsiteX6" fmla="*/ 2736477 w 5345206"/>
                <a:gd name="connsiteY6" fmla="*/ 70179 h 1533892"/>
                <a:gd name="connsiteX7" fmla="*/ 2918883 w 5345206"/>
                <a:gd name="connsiteY7" fmla="*/ 322189 h 1533892"/>
                <a:gd name="connsiteX8" fmla="*/ 3206915 w 5345206"/>
                <a:gd name="connsiteY8" fmla="*/ 1402310 h 1533892"/>
                <a:gd name="connsiteX9" fmla="*/ 3543300 w 5345206"/>
                <a:gd name="connsiteY9" fmla="*/ 1509015 h 1533892"/>
                <a:gd name="connsiteX10" fmla="*/ 4359043 w 5345206"/>
                <a:gd name="connsiteY10" fmla="*/ 754237 h 1533892"/>
                <a:gd name="connsiteX11" fmla="*/ 4575067 w 5345206"/>
                <a:gd name="connsiteY11" fmla="*/ 1114277 h 1533892"/>
                <a:gd name="connsiteX12" fmla="*/ 4863099 w 5345206"/>
                <a:gd name="connsiteY12" fmla="*/ 970261 h 1533892"/>
                <a:gd name="connsiteX13" fmla="*/ 5079123 w 5345206"/>
                <a:gd name="connsiteY13" fmla="*/ 754237 h 1533892"/>
                <a:gd name="connsiteX14" fmla="*/ 5331759 w 5345206"/>
                <a:gd name="connsiteY14" fmla="*/ 1119051 h 1533892"/>
                <a:gd name="connsiteX15" fmla="*/ 5331759 w 5345206"/>
                <a:gd name="connsiteY15" fmla="*/ 1119051 h 1533892"/>
                <a:gd name="connsiteX16" fmla="*/ 5345206 w 5345206"/>
                <a:gd name="connsiteY16" fmla="*/ 1132498 h 1533892"/>
                <a:gd name="connsiteX0" fmla="*/ 0 w 5345206"/>
                <a:gd name="connsiteY0" fmla="*/ 1145945 h 1533892"/>
                <a:gd name="connsiteX1" fmla="*/ 410135 w 5345206"/>
                <a:gd name="connsiteY1" fmla="*/ 823215 h 1533892"/>
                <a:gd name="connsiteX2" fmla="*/ 753035 w 5345206"/>
                <a:gd name="connsiteY2" fmla="*/ 1152668 h 1533892"/>
                <a:gd name="connsiteX3" fmla="*/ 1163171 w 5345206"/>
                <a:gd name="connsiteY3" fmla="*/ 823215 h 1533892"/>
                <a:gd name="connsiteX4" fmla="*/ 1519518 w 5345206"/>
                <a:gd name="connsiteY4" fmla="*/ 1139221 h 1533892"/>
                <a:gd name="connsiteX5" fmla="*/ 2342819 w 5345206"/>
                <a:gd name="connsiteY5" fmla="*/ 178174 h 1533892"/>
                <a:gd name="connsiteX6" fmla="*/ 2736477 w 5345206"/>
                <a:gd name="connsiteY6" fmla="*/ 70179 h 1533892"/>
                <a:gd name="connsiteX7" fmla="*/ 2918883 w 5345206"/>
                <a:gd name="connsiteY7" fmla="*/ 322189 h 1533892"/>
                <a:gd name="connsiteX8" fmla="*/ 3206915 w 5345206"/>
                <a:gd name="connsiteY8" fmla="*/ 1402310 h 1533892"/>
                <a:gd name="connsiteX9" fmla="*/ 3543300 w 5345206"/>
                <a:gd name="connsiteY9" fmla="*/ 1509015 h 1533892"/>
                <a:gd name="connsiteX10" fmla="*/ 4359043 w 5345206"/>
                <a:gd name="connsiteY10" fmla="*/ 754237 h 1533892"/>
                <a:gd name="connsiteX11" fmla="*/ 4575067 w 5345206"/>
                <a:gd name="connsiteY11" fmla="*/ 1114277 h 1533892"/>
                <a:gd name="connsiteX12" fmla="*/ 4863099 w 5345206"/>
                <a:gd name="connsiteY12" fmla="*/ 970261 h 1533892"/>
                <a:gd name="connsiteX13" fmla="*/ 5079123 w 5345206"/>
                <a:gd name="connsiteY13" fmla="*/ 754237 h 1533892"/>
                <a:gd name="connsiteX14" fmla="*/ 5331759 w 5345206"/>
                <a:gd name="connsiteY14" fmla="*/ 1119051 h 1533892"/>
                <a:gd name="connsiteX15" fmla="*/ 5331759 w 5345206"/>
                <a:gd name="connsiteY15" fmla="*/ 1119051 h 1533892"/>
                <a:gd name="connsiteX16" fmla="*/ 5345206 w 5345206"/>
                <a:gd name="connsiteY16" fmla="*/ 1132498 h 1533892"/>
                <a:gd name="connsiteX0" fmla="*/ 0 w 5345206"/>
                <a:gd name="connsiteY0" fmla="*/ 1145945 h 1533892"/>
                <a:gd name="connsiteX1" fmla="*/ 410135 w 5345206"/>
                <a:gd name="connsiteY1" fmla="*/ 823215 h 1533892"/>
                <a:gd name="connsiteX2" fmla="*/ 753035 w 5345206"/>
                <a:gd name="connsiteY2" fmla="*/ 1152668 h 1533892"/>
                <a:gd name="connsiteX3" fmla="*/ 1163171 w 5345206"/>
                <a:gd name="connsiteY3" fmla="*/ 823215 h 1533892"/>
                <a:gd name="connsiteX4" fmla="*/ 1519518 w 5345206"/>
                <a:gd name="connsiteY4" fmla="*/ 1139221 h 1533892"/>
                <a:gd name="connsiteX5" fmla="*/ 2342819 w 5345206"/>
                <a:gd name="connsiteY5" fmla="*/ 178174 h 1533892"/>
                <a:gd name="connsiteX6" fmla="*/ 2736477 w 5345206"/>
                <a:gd name="connsiteY6" fmla="*/ 70179 h 1533892"/>
                <a:gd name="connsiteX7" fmla="*/ 2918883 w 5345206"/>
                <a:gd name="connsiteY7" fmla="*/ 322189 h 1533892"/>
                <a:gd name="connsiteX8" fmla="*/ 3206915 w 5345206"/>
                <a:gd name="connsiteY8" fmla="*/ 1402310 h 1533892"/>
                <a:gd name="connsiteX9" fmla="*/ 3543300 w 5345206"/>
                <a:gd name="connsiteY9" fmla="*/ 1509015 h 1533892"/>
                <a:gd name="connsiteX10" fmla="*/ 4359043 w 5345206"/>
                <a:gd name="connsiteY10" fmla="*/ 754237 h 1533892"/>
                <a:gd name="connsiteX11" fmla="*/ 4575067 w 5345206"/>
                <a:gd name="connsiteY11" fmla="*/ 1114277 h 1533892"/>
                <a:gd name="connsiteX12" fmla="*/ 4863099 w 5345206"/>
                <a:gd name="connsiteY12" fmla="*/ 970261 h 1533892"/>
                <a:gd name="connsiteX13" fmla="*/ 5079123 w 5345206"/>
                <a:gd name="connsiteY13" fmla="*/ 754237 h 1533892"/>
                <a:gd name="connsiteX14" fmla="*/ 5331759 w 5345206"/>
                <a:gd name="connsiteY14" fmla="*/ 1119051 h 1533892"/>
                <a:gd name="connsiteX15" fmla="*/ 5331759 w 5345206"/>
                <a:gd name="connsiteY15" fmla="*/ 1119051 h 1533892"/>
                <a:gd name="connsiteX16" fmla="*/ 5345206 w 5345206"/>
                <a:gd name="connsiteY16" fmla="*/ 1132498 h 1533892"/>
                <a:gd name="connsiteX0" fmla="*/ 0 w 5345206"/>
                <a:gd name="connsiteY0" fmla="*/ 1145945 h 1536923"/>
                <a:gd name="connsiteX1" fmla="*/ 410135 w 5345206"/>
                <a:gd name="connsiteY1" fmla="*/ 823215 h 1536923"/>
                <a:gd name="connsiteX2" fmla="*/ 753035 w 5345206"/>
                <a:gd name="connsiteY2" fmla="*/ 1152668 h 1536923"/>
                <a:gd name="connsiteX3" fmla="*/ 1163171 w 5345206"/>
                <a:gd name="connsiteY3" fmla="*/ 823215 h 1536923"/>
                <a:gd name="connsiteX4" fmla="*/ 1519518 w 5345206"/>
                <a:gd name="connsiteY4" fmla="*/ 1139221 h 1536923"/>
                <a:gd name="connsiteX5" fmla="*/ 2342819 w 5345206"/>
                <a:gd name="connsiteY5" fmla="*/ 178174 h 1536923"/>
                <a:gd name="connsiteX6" fmla="*/ 2736477 w 5345206"/>
                <a:gd name="connsiteY6" fmla="*/ 70179 h 1536923"/>
                <a:gd name="connsiteX7" fmla="*/ 2918883 w 5345206"/>
                <a:gd name="connsiteY7" fmla="*/ 322189 h 1536923"/>
                <a:gd name="connsiteX8" fmla="*/ 3206915 w 5345206"/>
                <a:gd name="connsiteY8" fmla="*/ 1402310 h 1536923"/>
                <a:gd name="connsiteX9" fmla="*/ 3543300 w 5345206"/>
                <a:gd name="connsiteY9" fmla="*/ 1509015 h 1536923"/>
                <a:gd name="connsiteX10" fmla="*/ 4359043 w 5345206"/>
                <a:gd name="connsiteY10" fmla="*/ 754237 h 1536923"/>
                <a:gd name="connsiteX11" fmla="*/ 4575067 w 5345206"/>
                <a:gd name="connsiteY11" fmla="*/ 1114277 h 1536923"/>
                <a:gd name="connsiteX12" fmla="*/ 4863099 w 5345206"/>
                <a:gd name="connsiteY12" fmla="*/ 970261 h 1536923"/>
                <a:gd name="connsiteX13" fmla="*/ 5079123 w 5345206"/>
                <a:gd name="connsiteY13" fmla="*/ 754237 h 1536923"/>
                <a:gd name="connsiteX14" fmla="*/ 5331759 w 5345206"/>
                <a:gd name="connsiteY14" fmla="*/ 1119051 h 1536923"/>
                <a:gd name="connsiteX15" fmla="*/ 5331759 w 5345206"/>
                <a:gd name="connsiteY15" fmla="*/ 1119051 h 1536923"/>
                <a:gd name="connsiteX16" fmla="*/ 5345206 w 5345206"/>
                <a:gd name="connsiteY16" fmla="*/ 1132498 h 1536923"/>
                <a:gd name="connsiteX0" fmla="*/ 0 w 5345206"/>
                <a:gd name="connsiteY0" fmla="*/ 1145945 h 1536923"/>
                <a:gd name="connsiteX1" fmla="*/ 410135 w 5345206"/>
                <a:gd name="connsiteY1" fmla="*/ 823215 h 1536923"/>
                <a:gd name="connsiteX2" fmla="*/ 753035 w 5345206"/>
                <a:gd name="connsiteY2" fmla="*/ 1152668 h 1536923"/>
                <a:gd name="connsiteX3" fmla="*/ 1163171 w 5345206"/>
                <a:gd name="connsiteY3" fmla="*/ 823215 h 1536923"/>
                <a:gd name="connsiteX4" fmla="*/ 1519518 w 5345206"/>
                <a:gd name="connsiteY4" fmla="*/ 1139221 h 1536923"/>
                <a:gd name="connsiteX5" fmla="*/ 2342819 w 5345206"/>
                <a:gd name="connsiteY5" fmla="*/ 178174 h 1536923"/>
                <a:gd name="connsiteX6" fmla="*/ 2736477 w 5345206"/>
                <a:gd name="connsiteY6" fmla="*/ 70179 h 1536923"/>
                <a:gd name="connsiteX7" fmla="*/ 2918883 w 5345206"/>
                <a:gd name="connsiteY7" fmla="*/ 322189 h 1536923"/>
                <a:gd name="connsiteX8" fmla="*/ 3206915 w 5345206"/>
                <a:gd name="connsiteY8" fmla="*/ 1402310 h 1536923"/>
                <a:gd name="connsiteX9" fmla="*/ 3543300 w 5345206"/>
                <a:gd name="connsiteY9" fmla="*/ 1509015 h 1536923"/>
                <a:gd name="connsiteX10" fmla="*/ 4359043 w 5345206"/>
                <a:gd name="connsiteY10" fmla="*/ 754237 h 1536923"/>
                <a:gd name="connsiteX11" fmla="*/ 4575067 w 5345206"/>
                <a:gd name="connsiteY11" fmla="*/ 1114277 h 1536923"/>
                <a:gd name="connsiteX12" fmla="*/ 4863099 w 5345206"/>
                <a:gd name="connsiteY12" fmla="*/ 970261 h 1536923"/>
                <a:gd name="connsiteX13" fmla="*/ 5079123 w 5345206"/>
                <a:gd name="connsiteY13" fmla="*/ 754237 h 1536923"/>
                <a:gd name="connsiteX14" fmla="*/ 5331759 w 5345206"/>
                <a:gd name="connsiteY14" fmla="*/ 1119051 h 1536923"/>
                <a:gd name="connsiteX15" fmla="*/ 5331759 w 5345206"/>
                <a:gd name="connsiteY15" fmla="*/ 1119051 h 1536923"/>
                <a:gd name="connsiteX16" fmla="*/ 5345206 w 5345206"/>
                <a:gd name="connsiteY16" fmla="*/ 1132498 h 1536923"/>
                <a:gd name="connsiteX0" fmla="*/ 0 w 5345206"/>
                <a:gd name="connsiteY0" fmla="*/ 1145945 h 1536923"/>
                <a:gd name="connsiteX1" fmla="*/ 410135 w 5345206"/>
                <a:gd name="connsiteY1" fmla="*/ 823215 h 1536923"/>
                <a:gd name="connsiteX2" fmla="*/ 753035 w 5345206"/>
                <a:gd name="connsiteY2" fmla="*/ 1152668 h 1536923"/>
                <a:gd name="connsiteX3" fmla="*/ 1163171 w 5345206"/>
                <a:gd name="connsiteY3" fmla="*/ 823215 h 1536923"/>
                <a:gd name="connsiteX4" fmla="*/ 1519518 w 5345206"/>
                <a:gd name="connsiteY4" fmla="*/ 1139221 h 1536923"/>
                <a:gd name="connsiteX5" fmla="*/ 2342819 w 5345206"/>
                <a:gd name="connsiteY5" fmla="*/ 178174 h 1536923"/>
                <a:gd name="connsiteX6" fmla="*/ 2736477 w 5345206"/>
                <a:gd name="connsiteY6" fmla="*/ 70179 h 1536923"/>
                <a:gd name="connsiteX7" fmla="*/ 2918883 w 5345206"/>
                <a:gd name="connsiteY7" fmla="*/ 322189 h 1536923"/>
                <a:gd name="connsiteX8" fmla="*/ 3206915 w 5345206"/>
                <a:gd name="connsiteY8" fmla="*/ 1402310 h 1536923"/>
                <a:gd name="connsiteX9" fmla="*/ 3543300 w 5345206"/>
                <a:gd name="connsiteY9" fmla="*/ 1509015 h 1536923"/>
                <a:gd name="connsiteX10" fmla="*/ 4359043 w 5345206"/>
                <a:gd name="connsiteY10" fmla="*/ 754237 h 1536923"/>
                <a:gd name="connsiteX11" fmla="*/ 4575067 w 5345206"/>
                <a:gd name="connsiteY11" fmla="*/ 1114277 h 1536923"/>
                <a:gd name="connsiteX12" fmla="*/ 4863099 w 5345206"/>
                <a:gd name="connsiteY12" fmla="*/ 970261 h 1536923"/>
                <a:gd name="connsiteX13" fmla="*/ 5079123 w 5345206"/>
                <a:gd name="connsiteY13" fmla="*/ 754237 h 1536923"/>
                <a:gd name="connsiteX14" fmla="*/ 5331759 w 5345206"/>
                <a:gd name="connsiteY14" fmla="*/ 1119051 h 1536923"/>
                <a:gd name="connsiteX15" fmla="*/ 5331759 w 5345206"/>
                <a:gd name="connsiteY15" fmla="*/ 1119051 h 1536923"/>
                <a:gd name="connsiteX16" fmla="*/ 5345206 w 5345206"/>
                <a:gd name="connsiteY16" fmla="*/ 1132498 h 1536923"/>
                <a:gd name="connsiteX0" fmla="*/ 0 w 5345206"/>
                <a:gd name="connsiteY0" fmla="*/ 1145945 h 1536923"/>
                <a:gd name="connsiteX1" fmla="*/ 410135 w 5345206"/>
                <a:gd name="connsiteY1" fmla="*/ 823215 h 1536923"/>
                <a:gd name="connsiteX2" fmla="*/ 753035 w 5345206"/>
                <a:gd name="connsiteY2" fmla="*/ 1152668 h 1536923"/>
                <a:gd name="connsiteX3" fmla="*/ 1163171 w 5345206"/>
                <a:gd name="connsiteY3" fmla="*/ 823215 h 1536923"/>
                <a:gd name="connsiteX4" fmla="*/ 1519518 w 5345206"/>
                <a:gd name="connsiteY4" fmla="*/ 1139221 h 1536923"/>
                <a:gd name="connsiteX5" fmla="*/ 2342819 w 5345206"/>
                <a:gd name="connsiteY5" fmla="*/ 178174 h 1536923"/>
                <a:gd name="connsiteX6" fmla="*/ 2736477 w 5345206"/>
                <a:gd name="connsiteY6" fmla="*/ 70179 h 1536923"/>
                <a:gd name="connsiteX7" fmla="*/ 2918883 w 5345206"/>
                <a:gd name="connsiteY7" fmla="*/ 322189 h 1536923"/>
                <a:gd name="connsiteX8" fmla="*/ 3206915 w 5345206"/>
                <a:gd name="connsiteY8" fmla="*/ 1402310 h 1536923"/>
                <a:gd name="connsiteX9" fmla="*/ 3543300 w 5345206"/>
                <a:gd name="connsiteY9" fmla="*/ 1509015 h 1536923"/>
                <a:gd name="connsiteX10" fmla="*/ 4359043 w 5345206"/>
                <a:gd name="connsiteY10" fmla="*/ 754237 h 1536923"/>
                <a:gd name="connsiteX11" fmla="*/ 4575067 w 5345206"/>
                <a:gd name="connsiteY11" fmla="*/ 1114277 h 1536923"/>
                <a:gd name="connsiteX12" fmla="*/ 4863099 w 5345206"/>
                <a:gd name="connsiteY12" fmla="*/ 970261 h 1536923"/>
                <a:gd name="connsiteX13" fmla="*/ 5079123 w 5345206"/>
                <a:gd name="connsiteY13" fmla="*/ 754237 h 1536923"/>
                <a:gd name="connsiteX14" fmla="*/ 5331759 w 5345206"/>
                <a:gd name="connsiteY14" fmla="*/ 1119051 h 1536923"/>
                <a:gd name="connsiteX15" fmla="*/ 5331759 w 5345206"/>
                <a:gd name="connsiteY15" fmla="*/ 1119051 h 1536923"/>
                <a:gd name="connsiteX16" fmla="*/ 5345206 w 5345206"/>
                <a:gd name="connsiteY16" fmla="*/ 1132498 h 1536923"/>
                <a:gd name="connsiteX0" fmla="*/ 0 w 5345206"/>
                <a:gd name="connsiteY0" fmla="*/ 1145945 h 1536923"/>
                <a:gd name="connsiteX1" fmla="*/ 410135 w 5345206"/>
                <a:gd name="connsiteY1" fmla="*/ 823215 h 1536923"/>
                <a:gd name="connsiteX2" fmla="*/ 753035 w 5345206"/>
                <a:gd name="connsiteY2" fmla="*/ 1152668 h 1536923"/>
                <a:gd name="connsiteX3" fmla="*/ 1163171 w 5345206"/>
                <a:gd name="connsiteY3" fmla="*/ 823215 h 1536923"/>
                <a:gd name="connsiteX4" fmla="*/ 1519518 w 5345206"/>
                <a:gd name="connsiteY4" fmla="*/ 1139221 h 1536923"/>
                <a:gd name="connsiteX5" fmla="*/ 2342819 w 5345206"/>
                <a:gd name="connsiteY5" fmla="*/ 178174 h 1536923"/>
                <a:gd name="connsiteX6" fmla="*/ 2736477 w 5345206"/>
                <a:gd name="connsiteY6" fmla="*/ 70179 h 1536923"/>
                <a:gd name="connsiteX7" fmla="*/ 2918883 w 5345206"/>
                <a:gd name="connsiteY7" fmla="*/ 322189 h 1536923"/>
                <a:gd name="connsiteX8" fmla="*/ 3206915 w 5345206"/>
                <a:gd name="connsiteY8" fmla="*/ 1402310 h 1536923"/>
                <a:gd name="connsiteX9" fmla="*/ 3543300 w 5345206"/>
                <a:gd name="connsiteY9" fmla="*/ 1509015 h 1536923"/>
                <a:gd name="connsiteX10" fmla="*/ 4359043 w 5345206"/>
                <a:gd name="connsiteY10" fmla="*/ 754237 h 1536923"/>
                <a:gd name="connsiteX11" fmla="*/ 4575067 w 5345206"/>
                <a:gd name="connsiteY11" fmla="*/ 1114277 h 1536923"/>
                <a:gd name="connsiteX12" fmla="*/ 4863099 w 5345206"/>
                <a:gd name="connsiteY12" fmla="*/ 970261 h 1536923"/>
                <a:gd name="connsiteX13" fmla="*/ 5079123 w 5345206"/>
                <a:gd name="connsiteY13" fmla="*/ 754237 h 1536923"/>
                <a:gd name="connsiteX14" fmla="*/ 5331759 w 5345206"/>
                <a:gd name="connsiteY14" fmla="*/ 1119051 h 1536923"/>
                <a:gd name="connsiteX15" fmla="*/ 5331759 w 5345206"/>
                <a:gd name="connsiteY15" fmla="*/ 1119051 h 1536923"/>
                <a:gd name="connsiteX16" fmla="*/ 5345206 w 5345206"/>
                <a:gd name="connsiteY16" fmla="*/ 1132498 h 1536923"/>
                <a:gd name="connsiteX0" fmla="*/ 0 w 5345206"/>
                <a:gd name="connsiteY0" fmla="*/ 1145945 h 1536923"/>
                <a:gd name="connsiteX1" fmla="*/ 410135 w 5345206"/>
                <a:gd name="connsiteY1" fmla="*/ 823215 h 1536923"/>
                <a:gd name="connsiteX2" fmla="*/ 753035 w 5345206"/>
                <a:gd name="connsiteY2" fmla="*/ 1152668 h 1536923"/>
                <a:gd name="connsiteX3" fmla="*/ 1163171 w 5345206"/>
                <a:gd name="connsiteY3" fmla="*/ 823215 h 1536923"/>
                <a:gd name="connsiteX4" fmla="*/ 1519518 w 5345206"/>
                <a:gd name="connsiteY4" fmla="*/ 1139221 h 1536923"/>
                <a:gd name="connsiteX5" fmla="*/ 2342819 w 5345206"/>
                <a:gd name="connsiteY5" fmla="*/ 178174 h 1536923"/>
                <a:gd name="connsiteX6" fmla="*/ 2736477 w 5345206"/>
                <a:gd name="connsiteY6" fmla="*/ 70179 h 1536923"/>
                <a:gd name="connsiteX7" fmla="*/ 2918883 w 5345206"/>
                <a:gd name="connsiteY7" fmla="*/ 322189 h 1536923"/>
                <a:gd name="connsiteX8" fmla="*/ 3206915 w 5345206"/>
                <a:gd name="connsiteY8" fmla="*/ 1402310 h 1536923"/>
                <a:gd name="connsiteX9" fmla="*/ 3543300 w 5345206"/>
                <a:gd name="connsiteY9" fmla="*/ 1509015 h 1536923"/>
                <a:gd name="connsiteX10" fmla="*/ 4359043 w 5345206"/>
                <a:gd name="connsiteY10" fmla="*/ 754237 h 1536923"/>
                <a:gd name="connsiteX11" fmla="*/ 4575067 w 5345206"/>
                <a:gd name="connsiteY11" fmla="*/ 1114277 h 1536923"/>
                <a:gd name="connsiteX12" fmla="*/ 4863099 w 5345206"/>
                <a:gd name="connsiteY12" fmla="*/ 970261 h 1536923"/>
                <a:gd name="connsiteX13" fmla="*/ 5079123 w 5345206"/>
                <a:gd name="connsiteY13" fmla="*/ 754237 h 1536923"/>
                <a:gd name="connsiteX14" fmla="*/ 5331759 w 5345206"/>
                <a:gd name="connsiteY14" fmla="*/ 1119051 h 1536923"/>
                <a:gd name="connsiteX15" fmla="*/ 5331759 w 5345206"/>
                <a:gd name="connsiteY15" fmla="*/ 1119051 h 1536923"/>
                <a:gd name="connsiteX16" fmla="*/ 5345206 w 5345206"/>
                <a:gd name="connsiteY16" fmla="*/ 1132498 h 1536923"/>
                <a:gd name="connsiteX0" fmla="*/ 0 w 5345206"/>
                <a:gd name="connsiteY0" fmla="*/ 1145945 h 1536923"/>
                <a:gd name="connsiteX1" fmla="*/ 410135 w 5345206"/>
                <a:gd name="connsiteY1" fmla="*/ 823215 h 1536923"/>
                <a:gd name="connsiteX2" fmla="*/ 753035 w 5345206"/>
                <a:gd name="connsiteY2" fmla="*/ 1152668 h 1536923"/>
                <a:gd name="connsiteX3" fmla="*/ 1163171 w 5345206"/>
                <a:gd name="connsiteY3" fmla="*/ 823215 h 1536923"/>
                <a:gd name="connsiteX4" fmla="*/ 1519518 w 5345206"/>
                <a:gd name="connsiteY4" fmla="*/ 1139221 h 1536923"/>
                <a:gd name="connsiteX5" fmla="*/ 2342819 w 5345206"/>
                <a:gd name="connsiteY5" fmla="*/ 178174 h 1536923"/>
                <a:gd name="connsiteX6" fmla="*/ 2736477 w 5345206"/>
                <a:gd name="connsiteY6" fmla="*/ 70179 h 1536923"/>
                <a:gd name="connsiteX7" fmla="*/ 2918883 w 5345206"/>
                <a:gd name="connsiteY7" fmla="*/ 322189 h 1536923"/>
                <a:gd name="connsiteX8" fmla="*/ 3206915 w 5345206"/>
                <a:gd name="connsiteY8" fmla="*/ 1402310 h 1536923"/>
                <a:gd name="connsiteX9" fmla="*/ 3543300 w 5345206"/>
                <a:gd name="connsiteY9" fmla="*/ 1509015 h 1536923"/>
                <a:gd name="connsiteX10" fmla="*/ 4359043 w 5345206"/>
                <a:gd name="connsiteY10" fmla="*/ 754237 h 1536923"/>
                <a:gd name="connsiteX11" fmla="*/ 4575067 w 5345206"/>
                <a:gd name="connsiteY11" fmla="*/ 1114277 h 1536923"/>
                <a:gd name="connsiteX12" fmla="*/ 4863099 w 5345206"/>
                <a:gd name="connsiteY12" fmla="*/ 970261 h 1536923"/>
                <a:gd name="connsiteX13" fmla="*/ 5079123 w 5345206"/>
                <a:gd name="connsiteY13" fmla="*/ 754237 h 1536923"/>
                <a:gd name="connsiteX14" fmla="*/ 5331759 w 5345206"/>
                <a:gd name="connsiteY14" fmla="*/ 1119051 h 1536923"/>
                <a:gd name="connsiteX15" fmla="*/ 5331759 w 5345206"/>
                <a:gd name="connsiteY15" fmla="*/ 1119051 h 1536923"/>
                <a:gd name="connsiteX16" fmla="*/ 5345206 w 5345206"/>
                <a:gd name="connsiteY16" fmla="*/ 1132498 h 1536923"/>
                <a:gd name="connsiteX0" fmla="*/ 0 w 5345206"/>
                <a:gd name="connsiteY0" fmla="*/ 1145945 h 1536923"/>
                <a:gd name="connsiteX1" fmla="*/ 410135 w 5345206"/>
                <a:gd name="connsiteY1" fmla="*/ 823215 h 1536923"/>
                <a:gd name="connsiteX2" fmla="*/ 753035 w 5345206"/>
                <a:gd name="connsiteY2" fmla="*/ 1152668 h 1536923"/>
                <a:gd name="connsiteX3" fmla="*/ 1163171 w 5345206"/>
                <a:gd name="connsiteY3" fmla="*/ 823215 h 1536923"/>
                <a:gd name="connsiteX4" fmla="*/ 1519518 w 5345206"/>
                <a:gd name="connsiteY4" fmla="*/ 1139221 h 1536923"/>
                <a:gd name="connsiteX5" fmla="*/ 2342819 w 5345206"/>
                <a:gd name="connsiteY5" fmla="*/ 178174 h 1536923"/>
                <a:gd name="connsiteX6" fmla="*/ 2736477 w 5345206"/>
                <a:gd name="connsiteY6" fmla="*/ 70179 h 1536923"/>
                <a:gd name="connsiteX7" fmla="*/ 2918883 w 5345206"/>
                <a:gd name="connsiteY7" fmla="*/ 322189 h 1536923"/>
                <a:gd name="connsiteX8" fmla="*/ 3206915 w 5345206"/>
                <a:gd name="connsiteY8" fmla="*/ 1402310 h 1536923"/>
                <a:gd name="connsiteX9" fmla="*/ 3543300 w 5345206"/>
                <a:gd name="connsiteY9" fmla="*/ 1509015 h 1536923"/>
                <a:gd name="connsiteX10" fmla="*/ 4359043 w 5345206"/>
                <a:gd name="connsiteY10" fmla="*/ 754237 h 1536923"/>
                <a:gd name="connsiteX11" fmla="*/ 4575067 w 5345206"/>
                <a:gd name="connsiteY11" fmla="*/ 1114277 h 1536923"/>
                <a:gd name="connsiteX12" fmla="*/ 4863099 w 5345206"/>
                <a:gd name="connsiteY12" fmla="*/ 970261 h 1536923"/>
                <a:gd name="connsiteX13" fmla="*/ 5079123 w 5345206"/>
                <a:gd name="connsiteY13" fmla="*/ 754237 h 1536923"/>
                <a:gd name="connsiteX14" fmla="*/ 5331759 w 5345206"/>
                <a:gd name="connsiteY14" fmla="*/ 1119051 h 1536923"/>
                <a:gd name="connsiteX15" fmla="*/ 5331759 w 5345206"/>
                <a:gd name="connsiteY15" fmla="*/ 1119051 h 1536923"/>
                <a:gd name="connsiteX16" fmla="*/ 5345206 w 5345206"/>
                <a:gd name="connsiteY16" fmla="*/ 1132498 h 1536923"/>
                <a:gd name="connsiteX0" fmla="*/ 0 w 5345206"/>
                <a:gd name="connsiteY0" fmla="*/ 1145945 h 1536923"/>
                <a:gd name="connsiteX1" fmla="*/ 410135 w 5345206"/>
                <a:gd name="connsiteY1" fmla="*/ 823215 h 1536923"/>
                <a:gd name="connsiteX2" fmla="*/ 753035 w 5345206"/>
                <a:gd name="connsiteY2" fmla="*/ 1152668 h 1536923"/>
                <a:gd name="connsiteX3" fmla="*/ 1163171 w 5345206"/>
                <a:gd name="connsiteY3" fmla="*/ 823215 h 1536923"/>
                <a:gd name="connsiteX4" fmla="*/ 1519518 w 5345206"/>
                <a:gd name="connsiteY4" fmla="*/ 1139221 h 1536923"/>
                <a:gd name="connsiteX5" fmla="*/ 2342819 w 5345206"/>
                <a:gd name="connsiteY5" fmla="*/ 178174 h 1536923"/>
                <a:gd name="connsiteX6" fmla="*/ 2736477 w 5345206"/>
                <a:gd name="connsiteY6" fmla="*/ 70179 h 1536923"/>
                <a:gd name="connsiteX7" fmla="*/ 2918883 w 5345206"/>
                <a:gd name="connsiteY7" fmla="*/ 322189 h 1536923"/>
                <a:gd name="connsiteX8" fmla="*/ 3206915 w 5345206"/>
                <a:gd name="connsiteY8" fmla="*/ 1402310 h 1536923"/>
                <a:gd name="connsiteX9" fmla="*/ 3543300 w 5345206"/>
                <a:gd name="connsiteY9" fmla="*/ 1509015 h 1536923"/>
                <a:gd name="connsiteX10" fmla="*/ 4359043 w 5345206"/>
                <a:gd name="connsiteY10" fmla="*/ 754237 h 1536923"/>
                <a:gd name="connsiteX11" fmla="*/ 4575067 w 5345206"/>
                <a:gd name="connsiteY11" fmla="*/ 1114277 h 1536923"/>
                <a:gd name="connsiteX12" fmla="*/ 4863099 w 5345206"/>
                <a:gd name="connsiteY12" fmla="*/ 970261 h 1536923"/>
                <a:gd name="connsiteX13" fmla="*/ 5079123 w 5345206"/>
                <a:gd name="connsiteY13" fmla="*/ 754237 h 1536923"/>
                <a:gd name="connsiteX14" fmla="*/ 5331759 w 5345206"/>
                <a:gd name="connsiteY14" fmla="*/ 1119051 h 1536923"/>
                <a:gd name="connsiteX15" fmla="*/ 5331759 w 5345206"/>
                <a:gd name="connsiteY15" fmla="*/ 1119051 h 1536923"/>
                <a:gd name="connsiteX16" fmla="*/ 5345206 w 5345206"/>
                <a:gd name="connsiteY16" fmla="*/ 1132498 h 1536923"/>
                <a:gd name="connsiteX0" fmla="*/ 0 w 5345206"/>
                <a:gd name="connsiteY0" fmla="*/ 1145945 h 1536923"/>
                <a:gd name="connsiteX1" fmla="*/ 410135 w 5345206"/>
                <a:gd name="connsiteY1" fmla="*/ 823215 h 1536923"/>
                <a:gd name="connsiteX2" fmla="*/ 753035 w 5345206"/>
                <a:gd name="connsiteY2" fmla="*/ 1152668 h 1536923"/>
                <a:gd name="connsiteX3" fmla="*/ 1163171 w 5345206"/>
                <a:gd name="connsiteY3" fmla="*/ 823215 h 1536923"/>
                <a:gd name="connsiteX4" fmla="*/ 1519518 w 5345206"/>
                <a:gd name="connsiteY4" fmla="*/ 1139221 h 1536923"/>
                <a:gd name="connsiteX5" fmla="*/ 2342819 w 5345206"/>
                <a:gd name="connsiteY5" fmla="*/ 178174 h 1536923"/>
                <a:gd name="connsiteX6" fmla="*/ 2736477 w 5345206"/>
                <a:gd name="connsiteY6" fmla="*/ 70179 h 1536923"/>
                <a:gd name="connsiteX7" fmla="*/ 2918883 w 5345206"/>
                <a:gd name="connsiteY7" fmla="*/ 322189 h 1536923"/>
                <a:gd name="connsiteX8" fmla="*/ 3206915 w 5345206"/>
                <a:gd name="connsiteY8" fmla="*/ 1402310 h 1536923"/>
                <a:gd name="connsiteX9" fmla="*/ 3543300 w 5345206"/>
                <a:gd name="connsiteY9" fmla="*/ 1509015 h 1536923"/>
                <a:gd name="connsiteX10" fmla="*/ 4359043 w 5345206"/>
                <a:gd name="connsiteY10" fmla="*/ 754237 h 1536923"/>
                <a:gd name="connsiteX11" fmla="*/ 4575067 w 5345206"/>
                <a:gd name="connsiteY11" fmla="*/ 1114277 h 1536923"/>
                <a:gd name="connsiteX12" fmla="*/ 4863099 w 5345206"/>
                <a:gd name="connsiteY12" fmla="*/ 970261 h 1536923"/>
                <a:gd name="connsiteX13" fmla="*/ 5079123 w 5345206"/>
                <a:gd name="connsiteY13" fmla="*/ 754237 h 1536923"/>
                <a:gd name="connsiteX14" fmla="*/ 5331759 w 5345206"/>
                <a:gd name="connsiteY14" fmla="*/ 1119051 h 1536923"/>
                <a:gd name="connsiteX15" fmla="*/ 5331759 w 5345206"/>
                <a:gd name="connsiteY15" fmla="*/ 1119051 h 1536923"/>
                <a:gd name="connsiteX16" fmla="*/ 5345206 w 5345206"/>
                <a:gd name="connsiteY16" fmla="*/ 1132498 h 1536923"/>
                <a:gd name="connsiteX0" fmla="*/ 0 w 5345206"/>
                <a:gd name="connsiteY0" fmla="*/ 1145945 h 1536923"/>
                <a:gd name="connsiteX1" fmla="*/ 410135 w 5345206"/>
                <a:gd name="connsiteY1" fmla="*/ 823215 h 1536923"/>
                <a:gd name="connsiteX2" fmla="*/ 753035 w 5345206"/>
                <a:gd name="connsiteY2" fmla="*/ 1152668 h 1536923"/>
                <a:gd name="connsiteX3" fmla="*/ 1163171 w 5345206"/>
                <a:gd name="connsiteY3" fmla="*/ 823215 h 1536923"/>
                <a:gd name="connsiteX4" fmla="*/ 1519518 w 5345206"/>
                <a:gd name="connsiteY4" fmla="*/ 1139221 h 1536923"/>
                <a:gd name="connsiteX5" fmla="*/ 2342819 w 5345206"/>
                <a:gd name="connsiteY5" fmla="*/ 178174 h 1536923"/>
                <a:gd name="connsiteX6" fmla="*/ 2736477 w 5345206"/>
                <a:gd name="connsiteY6" fmla="*/ 70179 h 1536923"/>
                <a:gd name="connsiteX7" fmla="*/ 2918883 w 5345206"/>
                <a:gd name="connsiteY7" fmla="*/ 322189 h 1536923"/>
                <a:gd name="connsiteX8" fmla="*/ 3206915 w 5345206"/>
                <a:gd name="connsiteY8" fmla="*/ 1402310 h 1536923"/>
                <a:gd name="connsiteX9" fmla="*/ 3543300 w 5345206"/>
                <a:gd name="connsiteY9" fmla="*/ 1509015 h 1536923"/>
                <a:gd name="connsiteX10" fmla="*/ 4359043 w 5345206"/>
                <a:gd name="connsiteY10" fmla="*/ 754237 h 1536923"/>
                <a:gd name="connsiteX11" fmla="*/ 4575067 w 5345206"/>
                <a:gd name="connsiteY11" fmla="*/ 1114277 h 1536923"/>
                <a:gd name="connsiteX12" fmla="*/ 4863099 w 5345206"/>
                <a:gd name="connsiteY12" fmla="*/ 970261 h 1536923"/>
                <a:gd name="connsiteX13" fmla="*/ 5079123 w 5345206"/>
                <a:gd name="connsiteY13" fmla="*/ 754237 h 1536923"/>
                <a:gd name="connsiteX14" fmla="*/ 5331759 w 5345206"/>
                <a:gd name="connsiteY14" fmla="*/ 1119051 h 1536923"/>
                <a:gd name="connsiteX15" fmla="*/ 5331759 w 5345206"/>
                <a:gd name="connsiteY15" fmla="*/ 1119051 h 1536923"/>
                <a:gd name="connsiteX16" fmla="*/ 5345206 w 5345206"/>
                <a:gd name="connsiteY16" fmla="*/ 1132498 h 1536923"/>
                <a:gd name="connsiteX0" fmla="*/ 0 w 5345206"/>
                <a:gd name="connsiteY0" fmla="*/ 1145945 h 1536923"/>
                <a:gd name="connsiteX1" fmla="*/ 410135 w 5345206"/>
                <a:gd name="connsiteY1" fmla="*/ 823215 h 1536923"/>
                <a:gd name="connsiteX2" fmla="*/ 753035 w 5345206"/>
                <a:gd name="connsiteY2" fmla="*/ 1152668 h 1536923"/>
                <a:gd name="connsiteX3" fmla="*/ 1163171 w 5345206"/>
                <a:gd name="connsiteY3" fmla="*/ 823215 h 1536923"/>
                <a:gd name="connsiteX4" fmla="*/ 1519518 w 5345206"/>
                <a:gd name="connsiteY4" fmla="*/ 1139221 h 1536923"/>
                <a:gd name="connsiteX5" fmla="*/ 2342819 w 5345206"/>
                <a:gd name="connsiteY5" fmla="*/ 178174 h 1536923"/>
                <a:gd name="connsiteX6" fmla="*/ 2736477 w 5345206"/>
                <a:gd name="connsiteY6" fmla="*/ 70179 h 1536923"/>
                <a:gd name="connsiteX7" fmla="*/ 2918883 w 5345206"/>
                <a:gd name="connsiteY7" fmla="*/ 322189 h 1536923"/>
                <a:gd name="connsiteX8" fmla="*/ 3206915 w 5345206"/>
                <a:gd name="connsiteY8" fmla="*/ 1402310 h 1536923"/>
                <a:gd name="connsiteX9" fmla="*/ 3543300 w 5345206"/>
                <a:gd name="connsiteY9" fmla="*/ 1509015 h 1536923"/>
                <a:gd name="connsiteX10" fmla="*/ 4359043 w 5345206"/>
                <a:gd name="connsiteY10" fmla="*/ 754237 h 1536923"/>
                <a:gd name="connsiteX11" fmla="*/ 4575067 w 5345206"/>
                <a:gd name="connsiteY11" fmla="*/ 1114277 h 1536923"/>
                <a:gd name="connsiteX12" fmla="*/ 4863099 w 5345206"/>
                <a:gd name="connsiteY12" fmla="*/ 970261 h 1536923"/>
                <a:gd name="connsiteX13" fmla="*/ 5134411 w 5345206"/>
                <a:gd name="connsiteY13" fmla="*/ 745215 h 1536923"/>
                <a:gd name="connsiteX14" fmla="*/ 5331759 w 5345206"/>
                <a:gd name="connsiteY14" fmla="*/ 1119051 h 1536923"/>
                <a:gd name="connsiteX15" fmla="*/ 5331759 w 5345206"/>
                <a:gd name="connsiteY15" fmla="*/ 1119051 h 1536923"/>
                <a:gd name="connsiteX16" fmla="*/ 5345206 w 5345206"/>
                <a:gd name="connsiteY16" fmla="*/ 1132498 h 1536923"/>
                <a:gd name="connsiteX0" fmla="*/ 0 w 5345206"/>
                <a:gd name="connsiteY0" fmla="*/ 1145945 h 1536923"/>
                <a:gd name="connsiteX1" fmla="*/ 410135 w 5345206"/>
                <a:gd name="connsiteY1" fmla="*/ 823215 h 1536923"/>
                <a:gd name="connsiteX2" fmla="*/ 753035 w 5345206"/>
                <a:gd name="connsiteY2" fmla="*/ 1152668 h 1536923"/>
                <a:gd name="connsiteX3" fmla="*/ 1163171 w 5345206"/>
                <a:gd name="connsiteY3" fmla="*/ 823215 h 1536923"/>
                <a:gd name="connsiteX4" fmla="*/ 1519518 w 5345206"/>
                <a:gd name="connsiteY4" fmla="*/ 1139221 h 1536923"/>
                <a:gd name="connsiteX5" fmla="*/ 2342819 w 5345206"/>
                <a:gd name="connsiteY5" fmla="*/ 178174 h 1536923"/>
                <a:gd name="connsiteX6" fmla="*/ 2736477 w 5345206"/>
                <a:gd name="connsiteY6" fmla="*/ 70179 h 1536923"/>
                <a:gd name="connsiteX7" fmla="*/ 2918883 w 5345206"/>
                <a:gd name="connsiteY7" fmla="*/ 322189 h 1536923"/>
                <a:gd name="connsiteX8" fmla="*/ 3206915 w 5345206"/>
                <a:gd name="connsiteY8" fmla="*/ 1402310 h 1536923"/>
                <a:gd name="connsiteX9" fmla="*/ 3543300 w 5345206"/>
                <a:gd name="connsiteY9" fmla="*/ 1509015 h 1536923"/>
                <a:gd name="connsiteX10" fmla="*/ 4359043 w 5345206"/>
                <a:gd name="connsiteY10" fmla="*/ 754237 h 1536923"/>
                <a:gd name="connsiteX11" fmla="*/ 4575067 w 5345206"/>
                <a:gd name="connsiteY11" fmla="*/ 1114277 h 1536923"/>
                <a:gd name="connsiteX12" fmla="*/ 4863099 w 5345206"/>
                <a:gd name="connsiteY12" fmla="*/ 970261 h 1536923"/>
                <a:gd name="connsiteX13" fmla="*/ 5134411 w 5345206"/>
                <a:gd name="connsiteY13" fmla="*/ 745215 h 1536923"/>
                <a:gd name="connsiteX14" fmla="*/ 5331759 w 5345206"/>
                <a:gd name="connsiteY14" fmla="*/ 1119051 h 1536923"/>
                <a:gd name="connsiteX15" fmla="*/ 5331759 w 5345206"/>
                <a:gd name="connsiteY15" fmla="*/ 1119051 h 1536923"/>
                <a:gd name="connsiteX16" fmla="*/ 5345206 w 5345206"/>
                <a:gd name="connsiteY16" fmla="*/ 1132498 h 1536923"/>
                <a:gd name="connsiteX0" fmla="*/ 0 w 5345206"/>
                <a:gd name="connsiteY0" fmla="*/ 1145945 h 1536923"/>
                <a:gd name="connsiteX1" fmla="*/ 410135 w 5345206"/>
                <a:gd name="connsiteY1" fmla="*/ 823215 h 1536923"/>
                <a:gd name="connsiteX2" fmla="*/ 753035 w 5345206"/>
                <a:gd name="connsiteY2" fmla="*/ 1152668 h 1536923"/>
                <a:gd name="connsiteX3" fmla="*/ 1163171 w 5345206"/>
                <a:gd name="connsiteY3" fmla="*/ 823215 h 1536923"/>
                <a:gd name="connsiteX4" fmla="*/ 1519518 w 5345206"/>
                <a:gd name="connsiteY4" fmla="*/ 1139221 h 1536923"/>
                <a:gd name="connsiteX5" fmla="*/ 2342819 w 5345206"/>
                <a:gd name="connsiteY5" fmla="*/ 178174 h 1536923"/>
                <a:gd name="connsiteX6" fmla="*/ 2736477 w 5345206"/>
                <a:gd name="connsiteY6" fmla="*/ 70179 h 1536923"/>
                <a:gd name="connsiteX7" fmla="*/ 2918883 w 5345206"/>
                <a:gd name="connsiteY7" fmla="*/ 322189 h 1536923"/>
                <a:gd name="connsiteX8" fmla="*/ 3206915 w 5345206"/>
                <a:gd name="connsiteY8" fmla="*/ 1402310 h 1536923"/>
                <a:gd name="connsiteX9" fmla="*/ 3543300 w 5345206"/>
                <a:gd name="connsiteY9" fmla="*/ 1509015 h 1536923"/>
                <a:gd name="connsiteX10" fmla="*/ 4359043 w 5345206"/>
                <a:gd name="connsiteY10" fmla="*/ 754237 h 1536923"/>
                <a:gd name="connsiteX11" fmla="*/ 4575067 w 5345206"/>
                <a:gd name="connsiteY11" fmla="*/ 1114277 h 1536923"/>
                <a:gd name="connsiteX12" fmla="*/ 4863099 w 5345206"/>
                <a:gd name="connsiteY12" fmla="*/ 970261 h 1536923"/>
                <a:gd name="connsiteX13" fmla="*/ 5331759 w 5345206"/>
                <a:gd name="connsiteY13" fmla="*/ 1119051 h 1536923"/>
                <a:gd name="connsiteX14" fmla="*/ 5331759 w 5345206"/>
                <a:gd name="connsiteY14" fmla="*/ 1119051 h 1536923"/>
                <a:gd name="connsiteX15" fmla="*/ 5345206 w 5345206"/>
                <a:gd name="connsiteY15" fmla="*/ 1132498 h 1536923"/>
                <a:gd name="connsiteX0" fmla="*/ 0 w 5331759"/>
                <a:gd name="connsiteY0" fmla="*/ 1145945 h 1536923"/>
                <a:gd name="connsiteX1" fmla="*/ 410135 w 5331759"/>
                <a:gd name="connsiteY1" fmla="*/ 823215 h 1536923"/>
                <a:gd name="connsiteX2" fmla="*/ 753035 w 5331759"/>
                <a:gd name="connsiteY2" fmla="*/ 1152668 h 1536923"/>
                <a:gd name="connsiteX3" fmla="*/ 1163171 w 5331759"/>
                <a:gd name="connsiteY3" fmla="*/ 823215 h 1536923"/>
                <a:gd name="connsiteX4" fmla="*/ 1519518 w 5331759"/>
                <a:gd name="connsiteY4" fmla="*/ 1139221 h 1536923"/>
                <a:gd name="connsiteX5" fmla="*/ 2342819 w 5331759"/>
                <a:gd name="connsiteY5" fmla="*/ 178174 h 1536923"/>
                <a:gd name="connsiteX6" fmla="*/ 2736477 w 5331759"/>
                <a:gd name="connsiteY6" fmla="*/ 70179 h 1536923"/>
                <a:gd name="connsiteX7" fmla="*/ 2918883 w 5331759"/>
                <a:gd name="connsiteY7" fmla="*/ 322189 h 1536923"/>
                <a:gd name="connsiteX8" fmla="*/ 3206915 w 5331759"/>
                <a:gd name="connsiteY8" fmla="*/ 1402310 h 1536923"/>
                <a:gd name="connsiteX9" fmla="*/ 3543300 w 5331759"/>
                <a:gd name="connsiteY9" fmla="*/ 1509015 h 1536923"/>
                <a:gd name="connsiteX10" fmla="*/ 4359043 w 5331759"/>
                <a:gd name="connsiteY10" fmla="*/ 754237 h 1536923"/>
                <a:gd name="connsiteX11" fmla="*/ 4575067 w 5331759"/>
                <a:gd name="connsiteY11" fmla="*/ 1114277 h 1536923"/>
                <a:gd name="connsiteX12" fmla="*/ 4863099 w 5331759"/>
                <a:gd name="connsiteY12" fmla="*/ 970261 h 1536923"/>
                <a:gd name="connsiteX13" fmla="*/ 5331759 w 5331759"/>
                <a:gd name="connsiteY13" fmla="*/ 1119051 h 1536923"/>
                <a:gd name="connsiteX14" fmla="*/ 5331759 w 5331759"/>
                <a:gd name="connsiteY14" fmla="*/ 1119051 h 1536923"/>
                <a:gd name="connsiteX0" fmla="*/ 0 w 5331759"/>
                <a:gd name="connsiteY0" fmla="*/ 1145945 h 1536923"/>
                <a:gd name="connsiteX1" fmla="*/ 410135 w 5331759"/>
                <a:gd name="connsiteY1" fmla="*/ 823215 h 1536923"/>
                <a:gd name="connsiteX2" fmla="*/ 753035 w 5331759"/>
                <a:gd name="connsiteY2" fmla="*/ 1152668 h 1536923"/>
                <a:gd name="connsiteX3" fmla="*/ 1163171 w 5331759"/>
                <a:gd name="connsiteY3" fmla="*/ 823215 h 1536923"/>
                <a:gd name="connsiteX4" fmla="*/ 1519518 w 5331759"/>
                <a:gd name="connsiteY4" fmla="*/ 1139221 h 1536923"/>
                <a:gd name="connsiteX5" fmla="*/ 2342819 w 5331759"/>
                <a:gd name="connsiteY5" fmla="*/ 178174 h 1536923"/>
                <a:gd name="connsiteX6" fmla="*/ 2736477 w 5331759"/>
                <a:gd name="connsiteY6" fmla="*/ 70179 h 1536923"/>
                <a:gd name="connsiteX7" fmla="*/ 2918883 w 5331759"/>
                <a:gd name="connsiteY7" fmla="*/ 322189 h 1536923"/>
                <a:gd name="connsiteX8" fmla="*/ 3206915 w 5331759"/>
                <a:gd name="connsiteY8" fmla="*/ 1402310 h 1536923"/>
                <a:gd name="connsiteX9" fmla="*/ 3543300 w 5331759"/>
                <a:gd name="connsiteY9" fmla="*/ 1509015 h 1536923"/>
                <a:gd name="connsiteX10" fmla="*/ 4359043 w 5331759"/>
                <a:gd name="connsiteY10" fmla="*/ 754237 h 1536923"/>
                <a:gd name="connsiteX11" fmla="*/ 4575067 w 5331759"/>
                <a:gd name="connsiteY11" fmla="*/ 1114277 h 1536923"/>
                <a:gd name="connsiteX12" fmla="*/ 4863099 w 5331759"/>
                <a:gd name="connsiteY12" fmla="*/ 970261 h 1536923"/>
                <a:gd name="connsiteX13" fmla="*/ 5331759 w 5331759"/>
                <a:gd name="connsiteY13" fmla="*/ 1119051 h 1536923"/>
                <a:gd name="connsiteX0" fmla="*/ 0 w 4863099"/>
                <a:gd name="connsiteY0" fmla="*/ 1145945 h 1536923"/>
                <a:gd name="connsiteX1" fmla="*/ 410135 w 4863099"/>
                <a:gd name="connsiteY1" fmla="*/ 823215 h 1536923"/>
                <a:gd name="connsiteX2" fmla="*/ 753035 w 4863099"/>
                <a:gd name="connsiteY2" fmla="*/ 1152668 h 1536923"/>
                <a:gd name="connsiteX3" fmla="*/ 1163171 w 4863099"/>
                <a:gd name="connsiteY3" fmla="*/ 823215 h 1536923"/>
                <a:gd name="connsiteX4" fmla="*/ 1519518 w 4863099"/>
                <a:gd name="connsiteY4" fmla="*/ 1139221 h 1536923"/>
                <a:gd name="connsiteX5" fmla="*/ 2342819 w 4863099"/>
                <a:gd name="connsiteY5" fmla="*/ 178174 h 1536923"/>
                <a:gd name="connsiteX6" fmla="*/ 2736477 w 4863099"/>
                <a:gd name="connsiteY6" fmla="*/ 70179 h 1536923"/>
                <a:gd name="connsiteX7" fmla="*/ 2918883 w 4863099"/>
                <a:gd name="connsiteY7" fmla="*/ 322189 h 1536923"/>
                <a:gd name="connsiteX8" fmla="*/ 3206915 w 4863099"/>
                <a:gd name="connsiteY8" fmla="*/ 1402310 h 1536923"/>
                <a:gd name="connsiteX9" fmla="*/ 3543300 w 4863099"/>
                <a:gd name="connsiteY9" fmla="*/ 1509015 h 1536923"/>
                <a:gd name="connsiteX10" fmla="*/ 4359043 w 4863099"/>
                <a:gd name="connsiteY10" fmla="*/ 754237 h 1536923"/>
                <a:gd name="connsiteX11" fmla="*/ 4575067 w 4863099"/>
                <a:gd name="connsiteY11" fmla="*/ 1114277 h 1536923"/>
                <a:gd name="connsiteX12" fmla="*/ 4863099 w 4863099"/>
                <a:gd name="connsiteY12" fmla="*/ 970261 h 1536923"/>
                <a:gd name="connsiteX0" fmla="*/ 0 w 4863099"/>
                <a:gd name="connsiteY0" fmla="*/ 1145945 h 1536923"/>
                <a:gd name="connsiteX1" fmla="*/ 410135 w 4863099"/>
                <a:gd name="connsiteY1" fmla="*/ 823215 h 1536923"/>
                <a:gd name="connsiteX2" fmla="*/ 753035 w 4863099"/>
                <a:gd name="connsiteY2" fmla="*/ 1152668 h 1536923"/>
                <a:gd name="connsiteX3" fmla="*/ 1163171 w 4863099"/>
                <a:gd name="connsiteY3" fmla="*/ 823215 h 1536923"/>
                <a:gd name="connsiteX4" fmla="*/ 1519518 w 4863099"/>
                <a:gd name="connsiteY4" fmla="*/ 1139221 h 1536923"/>
                <a:gd name="connsiteX5" fmla="*/ 2342819 w 4863099"/>
                <a:gd name="connsiteY5" fmla="*/ 178174 h 1536923"/>
                <a:gd name="connsiteX6" fmla="*/ 2736477 w 4863099"/>
                <a:gd name="connsiteY6" fmla="*/ 70179 h 1536923"/>
                <a:gd name="connsiteX7" fmla="*/ 2918883 w 4863099"/>
                <a:gd name="connsiteY7" fmla="*/ 322189 h 1536923"/>
                <a:gd name="connsiteX8" fmla="*/ 3206915 w 4863099"/>
                <a:gd name="connsiteY8" fmla="*/ 1402310 h 1536923"/>
                <a:gd name="connsiteX9" fmla="*/ 3543300 w 4863099"/>
                <a:gd name="connsiteY9" fmla="*/ 1509015 h 1536923"/>
                <a:gd name="connsiteX10" fmla="*/ 4359043 w 4863099"/>
                <a:gd name="connsiteY10" fmla="*/ 754237 h 1536923"/>
                <a:gd name="connsiteX11" fmla="*/ 4575067 w 4863099"/>
                <a:gd name="connsiteY11" fmla="*/ 1114277 h 1536923"/>
                <a:gd name="connsiteX12" fmla="*/ 4863099 w 4863099"/>
                <a:gd name="connsiteY12" fmla="*/ 970261 h 1536923"/>
                <a:gd name="connsiteX0" fmla="*/ 0 w 4863099"/>
                <a:gd name="connsiteY0" fmla="*/ 1145945 h 1784779"/>
                <a:gd name="connsiteX1" fmla="*/ 410135 w 4863099"/>
                <a:gd name="connsiteY1" fmla="*/ 823215 h 1784779"/>
                <a:gd name="connsiteX2" fmla="*/ 753035 w 4863099"/>
                <a:gd name="connsiteY2" fmla="*/ 1152668 h 1784779"/>
                <a:gd name="connsiteX3" fmla="*/ 1163171 w 4863099"/>
                <a:gd name="connsiteY3" fmla="*/ 823215 h 1784779"/>
                <a:gd name="connsiteX4" fmla="*/ 1519518 w 4863099"/>
                <a:gd name="connsiteY4" fmla="*/ 1139221 h 1784779"/>
                <a:gd name="connsiteX5" fmla="*/ 2342819 w 4863099"/>
                <a:gd name="connsiteY5" fmla="*/ 178174 h 1784779"/>
                <a:gd name="connsiteX6" fmla="*/ 2736477 w 4863099"/>
                <a:gd name="connsiteY6" fmla="*/ 70179 h 1784779"/>
                <a:gd name="connsiteX7" fmla="*/ 3024389 w 4863099"/>
                <a:gd name="connsiteY7" fmla="*/ 1316087 h 1784779"/>
                <a:gd name="connsiteX8" fmla="*/ 3206915 w 4863099"/>
                <a:gd name="connsiteY8" fmla="*/ 1402310 h 1784779"/>
                <a:gd name="connsiteX9" fmla="*/ 3543300 w 4863099"/>
                <a:gd name="connsiteY9" fmla="*/ 1509015 h 1784779"/>
                <a:gd name="connsiteX10" fmla="*/ 4359043 w 4863099"/>
                <a:gd name="connsiteY10" fmla="*/ 754237 h 1784779"/>
                <a:gd name="connsiteX11" fmla="*/ 4575067 w 4863099"/>
                <a:gd name="connsiteY11" fmla="*/ 1114277 h 1784779"/>
                <a:gd name="connsiteX12" fmla="*/ 4863099 w 4863099"/>
                <a:gd name="connsiteY12" fmla="*/ 970261 h 1784779"/>
                <a:gd name="connsiteX0" fmla="*/ 0 w 4863099"/>
                <a:gd name="connsiteY0" fmla="*/ 1145945 h 1602657"/>
                <a:gd name="connsiteX1" fmla="*/ 410135 w 4863099"/>
                <a:gd name="connsiteY1" fmla="*/ 823215 h 1602657"/>
                <a:gd name="connsiteX2" fmla="*/ 753035 w 4863099"/>
                <a:gd name="connsiteY2" fmla="*/ 1152668 h 1602657"/>
                <a:gd name="connsiteX3" fmla="*/ 1163171 w 4863099"/>
                <a:gd name="connsiteY3" fmla="*/ 823215 h 1602657"/>
                <a:gd name="connsiteX4" fmla="*/ 1519518 w 4863099"/>
                <a:gd name="connsiteY4" fmla="*/ 1139221 h 1602657"/>
                <a:gd name="connsiteX5" fmla="*/ 2342819 w 4863099"/>
                <a:gd name="connsiteY5" fmla="*/ 178174 h 1602657"/>
                <a:gd name="connsiteX6" fmla="*/ 2736477 w 4863099"/>
                <a:gd name="connsiteY6" fmla="*/ 70179 h 1602657"/>
                <a:gd name="connsiteX7" fmla="*/ 3024389 w 4863099"/>
                <a:gd name="connsiteY7" fmla="*/ 1316087 h 1602657"/>
                <a:gd name="connsiteX8" fmla="*/ 3543300 w 4863099"/>
                <a:gd name="connsiteY8" fmla="*/ 1509015 h 1602657"/>
                <a:gd name="connsiteX9" fmla="*/ 4359043 w 4863099"/>
                <a:gd name="connsiteY9" fmla="*/ 754237 h 1602657"/>
                <a:gd name="connsiteX10" fmla="*/ 4575067 w 4863099"/>
                <a:gd name="connsiteY10" fmla="*/ 1114277 h 1602657"/>
                <a:gd name="connsiteX11" fmla="*/ 4863099 w 4863099"/>
                <a:gd name="connsiteY11" fmla="*/ 970261 h 1602657"/>
                <a:gd name="connsiteX0" fmla="*/ 0 w 4863099"/>
                <a:gd name="connsiteY0" fmla="*/ 1145945 h 1555893"/>
                <a:gd name="connsiteX1" fmla="*/ 410135 w 4863099"/>
                <a:gd name="connsiteY1" fmla="*/ 823215 h 1555893"/>
                <a:gd name="connsiteX2" fmla="*/ 753035 w 4863099"/>
                <a:gd name="connsiteY2" fmla="*/ 1152668 h 1555893"/>
                <a:gd name="connsiteX3" fmla="*/ 1163171 w 4863099"/>
                <a:gd name="connsiteY3" fmla="*/ 823215 h 1555893"/>
                <a:gd name="connsiteX4" fmla="*/ 1519518 w 4863099"/>
                <a:gd name="connsiteY4" fmla="*/ 1139221 h 1555893"/>
                <a:gd name="connsiteX5" fmla="*/ 2342819 w 4863099"/>
                <a:gd name="connsiteY5" fmla="*/ 178174 h 1555893"/>
                <a:gd name="connsiteX6" fmla="*/ 2736477 w 4863099"/>
                <a:gd name="connsiteY6" fmla="*/ 70179 h 1555893"/>
                <a:gd name="connsiteX7" fmla="*/ 3024389 w 4863099"/>
                <a:gd name="connsiteY7" fmla="*/ 1316087 h 1555893"/>
                <a:gd name="connsiteX8" fmla="*/ 3543300 w 4863099"/>
                <a:gd name="connsiteY8" fmla="*/ 1509015 h 1555893"/>
                <a:gd name="connsiteX9" fmla="*/ 4359043 w 4863099"/>
                <a:gd name="connsiteY9" fmla="*/ 754237 h 1555893"/>
                <a:gd name="connsiteX10" fmla="*/ 4575067 w 4863099"/>
                <a:gd name="connsiteY10" fmla="*/ 1114277 h 1555893"/>
                <a:gd name="connsiteX11" fmla="*/ 4863099 w 4863099"/>
                <a:gd name="connsiteY11" fmla="*/ 970261 h 1555893"/>
                <a:gd name="connsiteX0" fmla="*/ 0 w 5598500"/>
                <a:gd name="connsiteY0" fmla="*/ 1145945 h 1555893"/>
                <a:gd name="connsiteX1" fmla="*/ 410135 w 5598500"/>
                <a:gd name="connsiteY1" fmla="*/ 823215 h 1555893"/>
                <a:gd name="connsiteX2" fmla="*/ 753035 w 5598500"/>
                <a:gd name="connsiteY2" fmla="*/ 1152668 h 1555893"/>
                <a:gd name="connsiteX3" fmla="*/ 1163171 w 5598500"/>
                <a:gd name="connsiteY3" fmla="*/ 823215 h 1555893"/>
                <a:gd name="connsiteX4" fmla="*/ 1519518 w 5598500"/>
                <a:gd name="connsiteY4" fmla="*/ 1139221 h 1555893"/>
                <a:gd name="connsiteX5" fmla="*/ 2342819 w 5598500"/>
                <a:gd name="connsiteY5" fmla="*/ 178174 h 1555893"/>
                <a:gd name="connsiteX6" fmla="*/ 2736477 w 5598500"/>
                <a:gd name="connsiteY6" fmla="*/ 70179 h 1555893"/>
                <a:gd name="connsiteX7" fmla="*/ 3024389 w 5598500"/>
                <a:gd name="connsiteY7" fmla="*/ 1316087 h 1555893"/>
                <a:gd name="connsiteX8" fmla="*/ 3543300 w 5598500"/>
                <a:gd name="connsiteY8" fmla="*/ 1509015 h 1555893"/>
                <a:gd name="connsiteX9" fmla="*/ 4359043 w 5598500"/>
                <a:gd name="connsiteY9" fmla="*/ 754237 h 1555893"/>
                <a:gd name="connsiteX10" fmla="*/ 4575067 w 5598500"/>
                <a:gd name="connsiteY10" fmla="*/ 1114277 h 1555893"/>
                <a:gd name="connsiteX11" fmla="*/ 4863099 w 5598500"/>
                <a:gd name="connsiteY11" fmla="*/ 970261 h 1555893"/>
                <a:gd name="connsiteX0" fmla="*/ 0 w 5598500"/>
                <a:gd name="connsiteY0" fmla="*/ 1145945 h 1555893"/>
                <a:gd name="connsiteX1" fmla="*/ 410135 w 5598500"/>
                <a:gd name="connsiteY1" fmla="*/ 823215 h 1555893"/>
                <a:gd name="connsiteX2" fmla="*/ 753035 w 5598500"/>
                <a:gd name="connsiteY2" fmla="*/ 1152668 h 1555893"/>
                <a:gd name="connsiteX3" fmla="*/ 1163171 w 5598500"/>
                <a:gd name="connsiteY3" fmla="*/ 823215 h 1555893"/>
                <a:gd name="connsiteX4" fmla="*/ 1519518 w 5598500"/>
                <a:gd name="connsiteY4" fmla="*/ 1139221 h 1555893"/>
                <a:gd name="connsiteX5" fmla="*/ 2342819 w 5598500"/>
                <a:gd name="connsiteY5" fmla="*/ 178174 h 1555893"/>
                <a:gd name="connsiteX6" fmla="*/ 2736477 w 5598500"/>
                <a:gd name="connsiteY6" fmla="*/ 70179 h 1555893"/>
                <a:gd name="connsiteX7" fmla="*/ 3024389 w 5598500"/>
                <a:gd name="connsiteY7" fmla="*/ 1316087 h 1555893"/>
                <a:gd name="connsiteX8" fmla="*/ 3543300 w 5598500"/>
                <a:gd name="connsiteY8" fmla="*/ 1509015 h 1555893"/>
                <a:gd name="connsiteX9" fmla="*/ 4359043 w 5598500"/>
                <a:gd name="connsiteY9" fmla="*/ 754237 h 1555893"/>
                <a:gd name="connsiteX10" fmla="*/ 4575067 w 5598500"/>
                <a:gd name="connsiteY10" fmla="*/ 1114277 h 1555893"/>
                <a:gd name="connsiteX11" fmla="*/ 4863099 w 5598500"/>
                <a:gd name="connsiteY11" fmla="*/ 970261 h 1555893"/>
                <a:gd name="connsiteX0" fmla="*/ 0 w 5598500"/>
                <a:gd name="connsiteY0" fmla="*/ 1145945 h 1555893"/>
                <a:gd name="connsiteX1" fmla="*/ 410135 w 5598500"/>
                <a:gd name="connsiteY1" fmla="*/ 823215 h 1555893"/>
                <a:gd name="connsiteX2" fmla="*/ 792102 w 5598500"/>
                <a:gd name="connsiteY2" fmla="*/ 1164231 h 1555893"/>
                <a:gd name="connsiteX3" fmla="*/ 1163171 w 5598500"/>
                <a:gd name="connsiteY3" fmla="*/ 823215 h 1555893"/>
                <a:gd name="connsiteX4" fmla="*/ 1519518 w 5598500"/>
                <a:gd name="connsiteY4" fmla="*/ 1139221 h 1555893"/>
                <a:gd name="connsiteX5" fmla="*/ 2342819 w 5598500"/>
                <a:gd name="connsiteY5" fmla="*/ 178174 h 1555893"/>
                <a:gd name="connsiteX6" fmla="*/ 2736477 w 5598500"/>
                <a:gd name="connsiteY6" fmla="*/ 70179 h 1555893"/>
                <a:gd name="connsiteX7" fmla="*/ 3024389 w 5598500"/>
                <a:gd name="connsiteY7" fmla="*/ 1316087 h 1555893"/>
                <a:gd name="connsiteX8" fmla="*/ 3543300 w 5598500"/>
                <a:gd name="connsiteY8" fmla="*/ 1509015 h 1555893"/>
                <a:gd name="connsiteX9" fmla="*/ 4359043 w 5598500"/>
                <a:gd name="connsiteY9" fmla="*/ 754237 h 1555893"/>
                <a:gd name="connsiteX10" fmla="*/ 4575067 w 5598500"/>
                <a:gd name="connsiteY10" fmla="*/ 1114277 h 1555893"/>
                <a:gd name="connsiteX11" fmla="*/ 4863099 w 5598500"/>
                <a:gd name="connsiteY11" fmla="*/ 970261 h 1555893"/>
                <a:gd name="connsiteX0" fmla="*/ 0 w 5598500"/>
                <a:gd name="connsiteY0" fmla="*/ 1145945 h 1555893"/>
                <a:gd name="connsiteX1" fmla="*/ 792102 w 5598500"/>
                <a:gd name="connsiteY1" fmla="*/ 1164231 h 1555893"/>
                <a:gd name="connsiteX2" fmla="*/ 1163171 w 5598500"/>
                <a:gd name="connsiteY2" fmla="*/ 823215 h 1555893"/>
                <a:gd name="connsiteX3" fmla="*/ 1519518 w 5598500"/>
                <a:gd name="connsiteY3" fmla="*/ 1139221 h 1555893"/>
                <a:gd name="connsiteX4" fmla="*/ 2342819 w 5598500"/>
                <a:gd name="connsiteY4" fmla="*/ 178174 h 1555893"/>
                <a:gd name="connsiteX5" fmla="*/ 2736477 w 5598500"/>
                <a:gd name="connsiteY5" fmla="*/ 70179 h 1555893"/>
                <a:gd name="connsiteX6" fmla="*/ 3024389 w 5598500"/>
                <a:gd name="connsiteY6" fmla="*/ 1316087 h 1555893"/>
                <a:gd name="connsiteX7" fmla="*/ 3543300 w 5598500"/>
                <a:gd name="connsiteY7" fmla="*/ 1509015 h 1555893"/>
                <a:gd name="connsiteX8" fmla="*/ 4359043 w 5598500"/>
                <a:gd name="connsiteY8" fmla="*/ 754237 h 1555893"/>
                <a:gd name="connsiteX9" fmla="*/ 4575067 w 5598500"/>
                <a:gd name="connsiteY9" fmla="*/ 1114277 h 1555893"/>
                <a:gd name="connsiteX10" fmla="*/ 4863099 w 5598500"/>
                <a:gd name="connsiteY10" fmla="*/ 970261 h 1555893"/>
                <a:gd name="connsiteX0" fmla="*/ 0 w 4806398"/>
                <a:gd name="connsiteY0" fmla="*/ 1164231 h 1555893"/>
                <a:gd name="connsiteX1" fmla="*/ 371069 w 4806398"/>
                <a:gd name="connsiteY1" fmla="*/ 823215 h 1555893"/>
                <a:gd name="connsiteX2" fmla="*/ 727416 w 4806398"/>
                <a:gd name="connsiteY2" fmla="*/ 1139221 h 1555893"/>
                <a:gd name="connsiteX3" fmla="*/ 1550717 w 4806398"/>
                <a:gd name="connsiteY3" fmla="*/ 178174 h 1555893"/>
                <a:gd name="connsiteX4" fmla="*/ 1944375 w 4806398"/>
                <a:gd name="connsiteY4" fmla="*/ 70179 h 1555893"/>
                <a:gd name="connsiteX5" fmla="*/ 2232287 w 4806398"/>
                <a:gd name="connsiteY5" fmla="*/ 1316087 h 1555893"/>
                <a:gd name="connsiteX6" fmla="*/ 2751198 w 4806398"/>
                <a:gd name="connsiteY6" fmla="*/ 1509015 h 1555893"/>
                <a:gd name="connsiteX7" fmla="*/ 3566941 w 4806398"/>
                <a:gd name="connsiteY7" fmla="*/ 754237 h 1555893"/>
                <a:gd name="connsiteX8" fmla="*/ 3782965 w 4806398"/>
                <a:gd name="connsiteY8" fmla="*/ 1114277 h 1555893"/>
                <a:gd name="connsiteX9" fmla="*/ 4070997 w 4806398"/>
                <a:gd name="connsiteY9" fmla="*/ 970261 h 1555893"/>
                <a:gd name="connsiteX0" fmla="*/ 0 w 4806398"/>
                <a:gd name="connsiteY0" fmla="*/ 1164231 h 1555893"/>
                <a:gd name="connsiteX1" fmla="*/ 371069 w 4806398"/>
                <a:gd name="connsiteY1" fmla="*/ 823215 h 1555893"/>
                <a:gd name="connsiteX2" fmla="*/ 727416 w 4806398"/>
                <a:gd name="connsiteY2" fmla="*/ 1139221 h 1555893"/>
                <a:gd name="connsiteX3" fmla="*/ 1550717 w 4806398"/>
                <a:gd name="connsiteY3" fmla="*/ 178174 h 1555893"/>
                <a:gd name="connsiteX4" fmla="*/ 1944375 w 4806398"/>
                <a:gd name="connsiteY4" fmla="*/ 70179 h 1555893"/>
                <a:gd name="connsiteX5" fmla="*/ 2232287 w 4806398"/>
                <a:gd name="connsiteY5" fmla="*/ 1316087 h 1555893"/>
                <a:gd name="connsiteX6" fmla="*/ 2751198 w 4806398"/>
                <a:gd name="connsiteY6" fmla="*/ 1509015 h 1555893"/>
                <a:gd name="connsiteX7" fmla="*/ 3566941 w 4806398"/>
                <a:gd name="connsiteY7" fmla="*/ 754237 h 1555893"/>
                <a:gd name="connsiteX8" fmla="*/ 3782965 w 4806398"/>
                <a:gd name="connsiteY8" fmla="*/ 1114277 h 1555893"/>
                <a:gd name="connsiteX0" fmla="*/ 0 w 4806398"/>
                <a:gd name="connsiteY0" fmla="*/ 1164231 h 1555893"/>
                <a:gd name="connsiteX1" fmla="*/ 371069 w 4806398"/>
                <a:gd name="connsiteY1" fmla="*/ 823215 h 1555893"/>
                <a:gd name="connsiteX2" fmla="*/ 727416 w 4806398"/>
                <a:gd name="connsiteY2" fmla="*/ 1139221 h 1555893"/>
                <a:gd name="connsiteX3" fmla="*/ 1550717 w 4806398"/>
                <a:gd name="connsiteY3" fmla="*/ 178174 h 1555893"/>
                <a:gd name="connsiteX4" fmla="*/ 1944375 w 4806398"/>
                <a:gd name="connsiteY4" fmla="*/ 70179 h 1555893"/>
                <a:gd name="connsiteX5" fmla="*/ 2232287 w 4806398"/>
                <a:gd name="connsiteY5" fmla="*/ 1316087 h 1555893"/>
                <a:gd name="connsiteX6" fmla="*/ 2751198 w 4806398"/>
                <a:gd name="connsiteY6" fmla="*/ 1509015 h 1555893"/>
                <a:gd name="connsiteX7" fmla="*/ 3566941 w 4806398"/>
                <a:gd name="connsiteY7" fmla="*/ 754237 h 1555893"/>
                <a:gd name="connsiteX0" fmla="*/ 0 w 4806398"/>
                <a:gd name="connsiteY0" fmla="*/ 1164231 h 1555893"/>
                <a:gd name="connsiteX1" fmla="*/ 371069 w 4806398"/>
                <a:gd name="connsiteY1" fmla="*/ 823215 h 1555893"/>
                <a:gd name="connsiteX2" fmla="*/ 727416 w 4806398"/>
                <a:gd name="connsiteY2" fmla="*/ 1139221 h 1555893"/>
                <a:gd name="connsiteX3" fmla="*/ 1550717 w 4806398"/>
                <a:gd name="connsiteY3" fmla="*/ 178174 h 1555893"/>
                <a:gd name="connsiteX4" fmla="*/ 1944375 w 4806398"/>
                <a:gd name="connsiteY4" fmla="*/ 70179 h 1555893"/>
                <a:gd name="connsiteX5" fmla="*/ 2232287 w 4806398"/>
                <a:gd name="connsiteY5" fmla="*/ 1316087 h 1555893"/>
                <a:gd name="connsiteX6" fmla="*/ 2751198 w 4806398"/>
                <a:gd name="connsiteY6" fmla="*/ 1509015 h 1555893"/>
                <a:gd name="connsiteX7" fmla="*/ 4248546 w 4806398"/>
                <a:gd name="connsiteY7" fmla="*/ 1012374 h 1555893"/>
                <a:gd name="connsiteX0" fmla="*/ 0 w 4806398"/>
                <a:gd name="connsiteY0" fmla="*/ 1164231 h 1555893"/>
                <a:gd name="connsiteX1" fmla="*/ 371069 w 4806398"/>
                <a:gd name="connsiteY1" fmla="*/ 823215 h 1555893"/>
                <a:gd name="connsiteX2" fmla="*/ 727416 w 4806398"/>
                <a:gd name="connsiteY2" fmla="*/ 1139221 h 1555893"/>
                <a:gd name="connsiteX3" fmla="*/ 1550717 w 4806398"/>
                <a:gd name="connsiteY3" fmla="*/ 178174 h 1555893"/>
                <a:gd name="connsiteX4" fmla="*/ 1944375 w 4806398"/>
                <a:gd name="connsiteY4" fmla="*/ 70179 h 1555893"/>
                <a:gd name="connsiteX5" fmla="*/ 2232287 w 4806398"/>
                <a:gd name="connsiteY5" fmla="*/ 1316087 h 1555893"/>
                <a:gd name="connsiteX6" fmla="*/ 2751198 w 4806398"/>
                <a:gd name="connsiteY6" fmla="*/ 1509015 h 1555893"/>
                <a:gd name="connsiteX7" fmla="*/ 4248546 w 4806398"/>
                <a:gd name="connsiteY7" fmla="*/ 1012374 h 1555893"/>
                <a:gd name="connsiteX0" fmla="*/ 0 w 4806398"/>
                <a:gd name="connsiteY0" fmla="*/ 1164231 h 1555893"/>
                <a:gd name="connsiteX1" fmla="*/ 371069 w 4806398"/>
                <a:gd name="connsiteY1" fmla="*/ 823215 h 1555893"/>
                <a:gd name="connsiteX2" fmla="*/ 727416 w 4806398"/>
                <a:gd name="connsiteY2" fmla="*/ 1139221 h 1555893"/>
                <a:gd name="connsiteX3" fmla="*/ 1550717 w 4806398"/>
                <a:gd name="connsiteY3" fmla="*/ 178174 h 1555893"/>
                <a:gd name="connsiteX4" fmla="*/ 1944375 w 4806398"/>
                <a:gd name="connsiteY4" fmla="*/ 70179 h 1555893"/>
                <a:gd name="connsiteX5" fmla="*/ 2232287 w 4806398"/>
                <a:gd name="connsiteY5" fmla="*/ 1316087 h 1555893"/>
                <a:gd name="connsiteX6" fmla="*/ 2751198 w 4806398"/>
                <a:gd name="connsiteY6" fmla="*/ 1509015 h 1555893"/>
                <a:gd name="connsiteX7" fmla="*/ 4320556 w 4806398"/>
                <a:gd name="connsiteY7" fmla="*/ 1012374 h 1555893"/>
                <a:gd name="connsiteX0" fmla="*/ 0 w 4806398"/>
                <a:gd name="connsiteY0" fmla="*/ 1164231 h 1555893"/>
                <a:gd name="connsiteX1" fmla="*/ 371069 w 4806398"/>
                <a:gd name="connsiteY1" fmla="*/ 823215 h 1555893"/>
                <a:gd name="connsiteX2" fmla="*/ 727416 w 4806398"/>
                <a:gd name="connsiteY2" fmla="*/ 1139221 h 1555893"/>
                <a:gd name="connsiteX3" fmla="*/ 1550717 w 4806398"/>
                <a:gd name="connsiteY3" fmla="*/ 178174 h 1555893"/>
                <a:gd name="connsiteX4" fmla="*/ 1944375 w 4806398"/>
                <a:gd name="connsiteY4" fmla="*/ 70179 h 1555893"/>
                <a:gd name="connsiteX5" fmla="*/ 2232287 w 4806398"/>
                <a:gd name="connsiteY5" fmla="*/ 1316087 h 1555893"/>
                <a:gd name="connsiteX6" fmla="*/ 2751198 w 4806398"/>
                <a:gd name="connsiteY6" fmla="*/ 1509015 h 1555893"/>
                <a:gd name="connsiteX7" fmla="*/ 4608593 w 4806398"/>
                <a:gd name="connsiteY7" fmla="*/ 860518 h 1555893"/>
                <a:gd name="connsiteX0" fmla="*/ 0 w 5100622"/>
                <a:gd name="connsiteY0" fmla="*/ 1164231 h 1612064"/>
                <a:gd name="connsiteX1" fmla="*/ 371069 w 5100622"/>
                <a:gd name="connsiteY1" fmla="*/ 823215 h 1612064"/>
                <a:gd name="connsiteX2" fmla="*/ 727416 w 5100622"/>
                <a:gd name="connsiteY2" fmla="*/ 1139221 h 1612064"/>
                <a:gd name="connsiteX3" fmla="*/ 1550717 w 5100622"/>
                <a:gd name="connsiteY3" fmla="*/ 178174 h 1612064"/>
                <a:gd name="connsiteX4" fmla="*/ 1944375 w 5100622"/>
                <a:gd name="connsiteY4" fmla="*/ 70179 h 1612064"/>
                <a:gd name="connsiteX5" fmla="*/ 2232287 w 5100622"/>
                <a:gd name="connsiteY5" fmla="*/ 1316087 h 1612064"/>
                <a:gd name="connsiteX6" fmla="*/ 2751198 w 5100622"/>
                <a:gd name="connsiteY6" fmla="*/ 1509015 h 1612064"/>
                <a:gd name="connsiteX7" fmla="*/ 4608593 w 5100622"/>
                <a:gd name="connsiteY7" fmla="*/ 860518 h 1612064"/>
                <a:gd name="connsiteX0" fmla="*/ 0 w 5163454"/>
                <a:gd name="connsiteY0" fmla="*/ 1164231 h 1594193"/>
                <a:gd name="connsiteX1" fmla="*/ 371069 w 5163454"/>
                <a:gd name="connsiteY1" fmla="*/ 823215 h 1594193"/>
                <a:gd name="connsiteX2" fmla="*/ 727416 w 5163454"/>
                <a:gd name="connsiteY2" fmla="*/ 1139221 h 1594193"/>
                <a:gd name="connsiteX3" fmla="*/ 1550717 w 5163454"/>
                <a:gd name="connsiteY3" fmla="*/ 178174 h 1594193"/>
                <a:gd name="connsiteX4" fmla="*/ 1944375 w 5163454"/>
                <a:gd name="connsiteY4" fmla="*/ 70179 h 1594193"/>
                <a:gd name="connsiteX5" fmla="*/ 2232287 w 5163454"/>
                <a:gd name="connsiteY5" fmla="*/ 1316087 h 1594193"/>
                <a:gd name="connsiteX6" fmla="*/ 2751198 w 5163454"/>
                <a:gd name="connsiteY6" fmla="*/ 1509015 h 1594193"/>
                <a:gd name="connsiteX7" fmla="*/ 4608593 w 5163454"/>
                <a:gd name="connsiteY7" fmla="*/ 860518 h 1594193"/>
                <a:gd name="connsiteX0" fmla="*/ 0 w 4608593"/>
                <a:gd name="connsiteY0" fmla="*/ 1164231 h 1573491"/>
                <a:gd name="connsiteX1" fmla="*/ 371069 w 4608593"/>
                <a:gd name="connsiteY1" fmla="*/ 823215 h 1573491"/>
                <a:gd name="connsiteX2" fmla="*/ 727416 w 4608593"/>
                <a:gd name="connsiteY2" fmla="*/ 1139221 h 1573491"/>
                <a:gd name="connsiteX3" fmla="*/ 1550717 w 4608593"/>
                <a:gd name="connsiteY3" fmla="*/ 178174 h 1573491"/>
                <a:gd name="connsiteX4" fmla="*/ 1944375 w 4608593"/>
                <a:gd name="connsiteY4" fmla="*/ 70179 h 1573491"/>
                <a:gd name="connsiteX5" fmla="*/ 2232287 w 4608593"/>
                <a:gd name="connsiteY5" fmla="*/ 1316087 h 1573491"/>
                <a:gd name="connsiteX6" fmla="*/ 2751198 w 4608593"/>
                <a:gd name="connsiteY6" fmla="*/ 1509015 h 1573491"/>
                <a:gd name="connsiteX7" fmla="*/ 4018307 w 4608593"/>
                <a:gd name="connsiteY7" fmla="*/ 1465408 h 1573491"/>
                <a:gd name="connsiteX8" fmla="*/ 4608593 w 4608593"/>
                <a:gd name="connsiteY8" fmla="*/ 860518 h 1573491"/>
                <a:gd name="connsiteX0" fmla="*/ 0 w 4608593"/>
                <a:gd name="connsiteY0" fmla="*/ 1164231 h 1573491"/>
                <a:gd name="connsiteX1" fmla="*/ 371069 w 4608593"/>
                <a:gd name="connsiteY1" fmla="*/ 823215 h 1573491"/>
                <a:gd name="connsiteX2" fmla="*/ 727416 w 4608593"/>
                <a:gd name="connsiteY2" fmla="*/ 1139221 h 1573491"/>
                <a:gd name="connsiteX3" fmla="*/ 1550717 w 4608593"/>
                <a:gd name="connsiteY3" fmla="*/ 178174 h 1573491"/>
                <a:gd name="connsiteX4" fmla="*/ 1944375 w 4608593"/>
                <a:gd name="connsiteY4" fmla="*/ 70179 h 1573491"/>
                <a:gd name="connsiteX5" fmla="*/ 2232287 w 4608593"/>
                <a:gd name="connsiteY5" fmla="*/ 1316087 h 1573491"/>
                <a:gd name="connsiteX6" fmla="*/ 2751198 w 4608593"/>
                <a:gd name="connsiteY6" fmla="*/ 1509015 h 1573491"/>
                <a:gd name="connsiteX7" fmla="*/ 4018307 w 4608593"/>
                <a:gd name="connsiteY7" fmla="*/ 1465408 h 1573491"/>
                <a:gd name="connsiteX8" fmla="*/ 4608593 w 4608593"/>
                <a:gd name="connsiteY8" fmla="*/ 860518 h 1573491"/>
                <a:gd name="connsiteX0" fmla="*/ 0 w 4608593"/>
                <a:gd name="connsiteY0" fmla="*/ 1164231 h 1573491"/>
                <a:gd name="connsiteX1" fmla="*/ 371069 w 4608593"/>
                <a:gd name="connsiteY1" fmla="*/ 823215 h 1573491"/>
                <a:gd name="connsiteX2" fmla="*/ 727416 w 4608593"/>
                <a:gd name="connsiteY2" fmla="*/ 1139221 h 1573491"/>
                <a:gd name="connsiteX3" fmla="*/ 1550717 w 4608593"/>
                <a:gd name="connsiteY3" fmla="*/ 178174 h 1573491"/>
                <a:gd name="connsiteX4" fmla="*/ 1944375 w 4608593"/>
                <a:gd name="connsiteY4" fmla="*/ 70179 h 1573491"/>
                <a:gd name="connsiteX5" fmla="*/ 2232287 w 4608593"/>
                <a:gd name="connsiteY5" fmla="*/ 1316087 h 1573491"/>
                <a:gd name="connsiteX6" fmla="*/ 2751198 w 4608593"/>
                <a:gd name="connsiteY6" fmla="*/ 1509015 h 1573491"/>
                <a:gd name="connsiteX7" fmla="*/ 4018307 w 4608593"/>
                <a:gd name="connsiteY7" fmla="*/ 1465408 h 1573491"/>
                <a:gd name="connsiteX8" fmla="*/ 4608593 w 4608593"/>
                <a:gd name="connsiteY8" fmla="*/ 860518 h 1573491"/>
                <a:gd name="connsiteX0" fmla="*/ 0 w 4267865"/>
                <a:gd name="connsiteY0" fmla="*/ 1164231 h 1555893"/>
                <a:gd name="connsiteX1" fmla="*/ 371069 w 4267865"/>
                <a:gd name="connsiteY1" fmla="*/ 823215 h 1555893"/>
                <a:gd name="connsiteX2" fmla="*/ 727416 w 4267865"/>
                <a:gd name="connsiteY2" fmla="*/ 1139221 h 1555893"/>
                <a:gd name="connsiteX3" fmla="*/ 1550717 w 4267865"/>
                <a:gd name="connsiteY3" fmla="*/ 178174 h 1555893"/>
                <a:gd name="connsiteX4" fmla="*/ 1944375 w 4267865"/>
                <a:gd name="connsiteY4" fmla="*/ 70179 h 1555893"/>
                <a:gd name="connsiteX5" fmla="*/ 2232287 w 4267865"/>
                <a:gd name="connsiteY5" fmla="*/ 1316087 h 1555893"/>
                <a:gd name="connsiteX6" fmla="*/ 2751198 w 4267865"/>
                <a:gd name="connsiteY6" fmla="*/ 1509015 h 1555893"/>
                <a:gd name="connsiteX7" fmla="*/ 4018307 w 4267865"/>
                <a:gd name="connsiteY7" fmla="*/ 1465408 h 1555893"/>
                <a:gd name="connsiteX8" fmla="*/ 4248546 w 4267865"/>
                <a:gd name="connsiteY8" fmla="*/ 1012376 h 1555893"/>
                <a:gd name="connsiteX0" fmla="*/ 0 w 4248546"/>
                <a:gd name="connsiteY0" fmla="*/ 1164231 h 1555893"/>
                <a:gd name="connsiteX1" fmla="*/ 371069 w 4248546"/>
                <a:gd name="connsiteY1" fmla="*/ 823215 h 1555893"/>
                <a:gd name="connsiteX2" fmla="*/ 727416 w 4248546"/>
                <a:gd name="connsiteY2" fmla="*/ 1139221 h 1555893"/>
                <a:gd name="connsiteX3" fmla="*/ 1550717 w 4248546"/>
                <a:gd name="connsiteY3" fmla="*/ 178174 h 1555893"/>
                <a:gd name="connsiteX4" fmla="*/ 1944375 w 4248546"/>
                <a:gd name="connsiteY4" fmla="*/ 70179 h 1555893"/>
                <a:gd name="connsiteX5" fmla="*/ 2232287 w 4248546"/>
                <a:gd name="connsiteY5" fmla="*/ 1316087 h 1555893"/>
                <a:gd name="connsiteX6" fmla="*/ 2751198 w 4248546"/>
                <a:gd name="connsiteY6" fmla="*/ 1509015 h 1555893"/>
                <a:gd name="connsiteX7" fmla="*/ 4018307 w 4248546"/>
                <a:gd name="connsiteY7" fmla="*/ 1465408 h 1555893"/>
                <a:gd name="connsiteX8" fmla="*/ 4248546 w 4248546"/>
                <a:gd name="connsiteY8" fmla="*/ 1012376 h 1555893"/>
                <a:gd name="connsiteX0" fmla="*/ 0 w 4248546"/>
                <a:gd name="connsiteY0" fmla="*/ 1164231 h 1555893"/>
                <a:gd name="connsiteX1" fmla="*/ 371069 w 4248546"/>
                <a:gd name="connsiteY1" fmla="*/ 823215 h 1555893"/>
                <a:gd name="connsiteX2" fmla="*/ 727416 w 4248546"/>
                <a:gd name="connsiteY2" fmla="*/ 1139221 h 1555893"/>
                <a:gd name="connsiteX3" fmla="*/ 1550717 w 4248546"/>
                <a:gd name="connsiteY3" fmla="*/ 178174 h 1555893"/>
                <a:gd name="connsiteX4" fmla="*/ 1944375 w 4248546"/>
                <a:gd name="connsiteY4" fmla="*/ 70179 h 1555893"/>
                <a:gd name="connsiteX5" fmla="*/ 2232287 w 4248546"/>
                <a:gd name="connsiteY5" fmla="*/ 1316087 h 1555893"/>
                <a:gd name="connsiteX6" fmla="*/ 2751198 w 4248546"/>
                <a:gd name="connsiteY6" fmla="*/ 1509015 h 1555893"/>
                <a:gd name="connsiteX7" fmla="*/ 4018307 w 4248546"/>
                <a:gd name="connsiteY7" fmla="*/ 1465408 h 1555893"/>
                <a:gd name="connsiteX8" fmla="*/ 4248546 w 4248546"/>
                <a:gd name="connsiteY8" fmla="*/ 1012376 h 1555893"/>
                <a:gd name="connsiteX0" fmla="*/ 0 w 4248546"/>
                <a:gd name="connsiteY0" fmla="*/ 1164231 h 1555893"/>
                <a:gd name="connsiteX1" fmla="*/ 371069 w 4248546"/>
                <a:gd name="connsiteY1" fmla="*/ 823215 h 1555893"/>
                <a:gd name="connsiteX2" fmla="*/ 727416 w 4248546"/>
                <a:gd name="connsiteY2" fmla="*/ 1139221 h 1555893"/>
                <a:gd name="connsiteX3" fmla="*/ 1550717 w 4248546"/>
                <a:gd name="connsiteY3" fmla="*/ 178174 h 1555893"/>
                <a:gd name="connsiteX4" fmla="*/ 1944375 w 4248546"/>
                <a:gd name="connsiteY4" fmla="*/ 70179 h 1555893"/>
                <a:gd name="connsiteX5" fmla="*/ 2232287 w 4248546"/>
                <a:gd name="connsiteY5" fmla="*/ 1316087 h 1555893"/>
                <a:gd name="connsiteX6" fmla="*/ 2751198 w 4248546"/>
                <a:gd name="connsiteY6" fmla="*/ 1509015 h 1555893"/>
                <a:gd name="connsiteX7" fmla="*/ 3960509 w 4248546"/>
                <a:gd name="connsiteY7" fmla="*/ 1467944 h 1555893"/>
                <a:gd name="connsiteX8" fmla="*/ 4248546 w 4248546"/>
                <a:gd name="connsiteY8" fmla="*/ 1012376 h 1555893"/>
                <a:gd name="connsiteX0" fmla="*/ 0 w 4248546"/>
                <a:gd name="connsiteY0" fmla="*/ 1164231 h 1555893"/>
                <a:gd name="connsiteX1" fmla="*/ 371069 w 4248546"/>
                <a:gd name="connsiteY1" fmla="*/ 823215 h 1555893"/>
                <a:gd name="connsiteX2" fmla="*/ 727416 w 4248546"/>
                <a:gd name="connsiteY2" fmla="*/ 1139221 h 1555893"/>
                <a:gd name="connsiteX3" fmla="*/ 1550717 w 4248546"/>
                <a:gd name="connsiteY3" fmla="*/ 178174 h 1555893"/>
                <a:gd name="connsiteX4" fmla="*/ 1944375 w 4248546"/>
                <a:gd name="connsiteY4" fmla="*/ 70179 h 1555893"/>
                <a:gd name="connsiteX5" fmla="*/ 2232287 w 4248546"/>
                <a:gd name="connsiteY5" fmla="*/ 1316087 h 1555893"/>
                <a:gd name="connsiteX6" fmla="*/ 2751198 w 4248546"/>
                <a:gd name="connsiteY6" fmla="*/ 1509015 h 1555893"/>
                <a:gd name="connsiteX7" fmla="*/ 3960509 w 4248546"/>
                <a:gd name="connsiteY7" fmla="*/ 1467944 h 1555893"/>
                <a:gd name="connsiteX8" fmla="*/ 4248546 w 4248546"/>
                <a:gd name="connsiteY8" fmla="*/ 1012376 h 1555893"/>
                <a:gd name="connsiteX0" fmla="*/ 0 w 4248546"/>
                <a:gd name="connsiteY0" fmla="*/ 1164231 h 1555893"/>
                <a:gd name="connsiteX1" fmla="*/ 371069 w 4248546"/>
                <a:gd name="connsiteY1" fmla="*/ 823215 h 1555893"/>
                <a:gd name="connsiteX2" fmla="*/ 727416 w 4248546"/>
                <a:gd name="connsiteY2" fmla="*/ 1139221 h 1555893"/>
                <a:gd name="connsiteX3" fmla="*/ 1550717 w 4248546"/>
                <a:gd name="connsiteY3" fmla="*/ 178174 h 1555893"/>
                <a:gd name="connsiteX4" fmla="*/ 1944375 w 4248546"/>
                <a:gd name="connsiteY4" fmla="*/ 70179 h 1555893"/>
                <a:gd name="connsiteX5" fmla="*/ 2232287 w 4248546"/>
                <a:gd name="connsiteY5" fmla="*/ 1316087 h 1555893"/>
                <a:gd name="connsiteX6" fmla="*/ 2751198 w 4248546"/>
                <a:gd name="connsiteY6" fmla="*/ 1509015 h 1555893"/>
                <a:gd name="connsiteX7" fmla="*/ 3960509 w 4248546"/>
                <a:gd name="connsiteY7" fmla="*/ 1467944 h 1555893"/>
                <a:gd name="connsiteX8" fmla="*/ 4248546 w 4248546"/>
                <a:gd name="connsiteY8" fmla="*/ 1012376 h 1555893"/>
                <a:gd name="connsiteX0" fmla="*/ 0 w 4248546"/>
                <a:gd name="connsiteY0" fmla="*/ 1164231 h 1555893"/>
                <a:gd name="connsiteX1" fmla="*/ 371069 w 4248546"/>
                <a:gd name="connsiteY1" fmla="*/ 823215 h 1555893"/>
                <a:gd name="connsiteX2" fmla="*/ 727416 w 4248546"/>
                <a:gd name="connsiteY2" fmla="*/ 1139221 h 1555893"/>
                <a:gd name="connsiteX3" fmla="*/ 1550717 w 4248546"/>
                <a:gd name="connsiteY3" fmla="*/ 178174 h 1555893"/>
                <a:gd name="connsiteX4" fmla="*/ 1944375 w 4248546"/>
                <a:gd name="connsiteY4" fmla="*/ 70179 h 1555893"/>
                <a:gd name="connsiteX5" fmla="*/ 2232287 w 4248546"/>
                <a:gd name="connsiteY5" fmla="*/ 1316087 h 1555893"/>
                <a:gd name="connsiteX6" fmla="*/ 2751198 w 4248546"/>
                <a:gd name="connsiteY6" fmla="*/ 1509015 h 1555893"/>
                <a:gd name="connsiteX7" fmla="*/ 3960509 w 4248546"/>
                <a:gd name="connsiteY7" fmla="*/ 1467944 h 1555893"/>
                <a:gd name="connsiteX8" fmla="*/ 4248546 w 4248546"/>
                <a:gd name="connsiteY8" fmla="*/ 1012376 h 1555893"/>
                <a:gd name="connsiteX0" fmla="*/ 0 w 4248546"/>
                <a:gd name="connsiteY0" fmla="*/ 1164231 h 1555893"/>
                <a:gd name="connsiteX1" fmla="*/ 371069 w 4248546"/>
                <a:gd name="connsiteY1" fmla="*/ 823215 h 1555893"/>
                <a:gd name="connsiteX2" fmla="*/ 727416 w 4248546"/>
                <a:gd name="connsiteY2" fmla="*/ 1139221 h 1555893"/>
                <a:gd name="connsiteX3" fmla="*/ 1550717 w 4248546"/>
                <a:gd name="connsiteY3" fmla="*/ 178174 h 1555893"/>
                <a:gd name="connsiteX4" fmla="*/ 1944375 w 4248546"/>
                <a:gd name="connsiteY4" fmla="*/ 70179 h 1555893"/>
                <a:gd name="connsiteX5" fmla="*/ 2232287 w 4248546"/>
                <a:gd name="connsiteY5" fmla="*/ 1316087 h 1555893"/>
                <a:gd name="connsiteX6" fmla="*/ 2880370 w 4248546"/>
                <a:gd name="connsiteY6" fmla="*/ 1518563 h 1555893"/>
                <a:gd name="connsiteX7" fmla="*/ 3960509 w 4248546"/>
                <a:gd name="connsiteY7" fmla="*/ 1467944 h 1555893"/>
                <a:gd name="connsiteX8" fmla="*/ 4248546 w 4248546"/>
                <a:gd name="connsiteY8" fmla="*/ 1012376 h 1555893"/>
                <a:gd name="connsiteX0" fmla="*/ 0 w 4248546"/>
                <a:gd name="connsiteY0" fmla="*/ 1164231 h 1555893"/>
                <a:gd name="connsiteX1" fmla="*/ 371069 w 4248546"/>
                <a:gd name="connsiteY1" fmla="*/ 823215 h 1555893"/>
                <a:gd name="connsiteX2" fmla="*/ 727416 w 4248546"/>
                <a:gd name="connsiteY2" fmla="*/ 1139221 h 1555893"/>
                <a:gd name="connsiteX3" fmla="*/ 1550717 w 4248546"/>
                <a:gd name="connsiteY3" fmla="*/ 178174 h 1555893"/>
                <a:gd name="connsiteX4" fmla="*/ 1944375 w 4248546"/>
                <a:gd name="connsiteY4" fmla="*/ 70179 h 1555893"/>
                <a:gd name="connsiteX5" fmla="*/ 2232287 w 4248546"/>
                <a:gd name="connsiteY5" fmla="*/ 1316087 h 1555893"/>
                <a:gd name="connsiteX6" fmla="*/ 2880370 w 4248546"/>
                <a:gd name="connsiteY6" fmla="*/ 1518563 h 1555893"/>
                <a:gd name="connsiteX7" fmla="*/ 3960509 w 4248546"/>
                <a:gd name="connsiteY7" fmla="*/ 1467944 h 1555893"/>
                <a:gd name="connsiteX8" fmla="*/ 4248546 w 4248546"/>
                <a:gd name="connsiteY8" fmla="*/ 1012376 h 1555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8546" h="1555893">
                  <a:moveTo>
                    <a:pt x="0" y="1164231"/>
                  </a:moveTo>
                  <a:cubicBezTo>
                    <a:pt x="193862" y="1110443"/>
                    <a:pt x="249833" y="827383"/>
                    <a:pt x="371069" y="823215"/>
                  </a:cubicBezTo>
                  <a:cubicBezTo>
                    <a:pt x="492305" y="819047"/>
                    <a:pt x="530808" y="1246728"/>
                    <a:pt x="727416" y="1139221"/>
                  </a:cubicBezTo>
                  <a:cubicBezTo>
                    <a:pt x="924024" y="1031714"/>
                    <a:pt x="1347891" y="356348"/>
                    <a:pt x="1550717" y="178174"/>
                  </a:cubicBezTo>
                  <a:cubicBezTo>
                    <a:pt x="1753543" y="0"/>
                    <a:pt x="1956812" y="76017"/>
                    <a:pt x="1944375" y="70179"/>
                  </a:cubicBezTo>
                  <a:cubicBezTo>
                    <a:pt x="1996420" y="446881"/>
                    <a:pt x="2137612" y="1071526"/>
                    <a:pt x="2232287" y="1316087"/>
                  </a:cubicBezTo>
                  <a:cubicBezTo>
                    <a:pt x="2366758" y="1555893"/>
                    <a:pt x="2697895" y="1508236"/>
                    <a:pt x="2880370" y="1518563"/>
                  </a:cubicBezTo>
                  <a:cubicBezTo>
                    <a:pt x="3553199" y="1525803"/>
                    <a:pt x="3790566" y="1549334"/>
                    <a:pt x="3960509" y="1467944"/>
                  </a:cubicBezTo>
                  <a:cubicBezTo>
                    <a:pt x="4093940" y="1392858"/>
                    <a:pt x="4150165" y="1113191"/>
                    <a:pt x="4248546" y="1012376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hu-HU" sz="1350">
                <a:solidFill>
                  <a:prstClr val="black"/>
                </a:solidFill>
                <a:latin typeface="Segoe UI Light" panose="020B0502040204020203" pitchFamily="34" charset="0"/>
              </a:endParaRPr>
            </a:p>
          </p:txBody>
        </p:sp>
        <p:cxnSp>
          <p:nvCxnSpPr>
            <p:cNvPr id="30" name="Egyenes összekötő 29"/>
            <p:cNvCxnSpPr/>
            <p:nvPr/>
          </p:nvCxnSpPr>
          <p:spPr>
            <a:xfrm rot="5400000">
              <a:off x="5015707" y="3067844"/>
              <a:ext cx="24495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9" name="Szövegdoboz 31"/>
            <p:cNvSpPr txBox="1">
              <a:spLocks noChangeArrowheads="1"/>
            </p:cNvSpPr>
            <p:nvPr/>
          </p:nvSpPr>
          <p:spPr bwMode="auto">
            <a:xfrm>
              <a:off x="6174605" y="4292600"/>
              <a:ext cx="4535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9pPr>
            </a:lstStyle>
            <a:p>
              <a:pPr defTabSz="685800" eaLnBrk="1" hangingPunct="1"/>
              <a:r>
                <a:rPr lang="hu-HU" altLang="hu-HU" sz="1200" dirty="0">
                  <a:solidFill>
                    <a:prstClr val="black"/>
                  </a:solidFill>
                  <a:latin typeface="Segoe UI Light" panose="020B0502040204020203" pitchFamily="34" charset="0"/>
                </a:rPr>
                <a:t>1 s</a:t>
              </a:r>
            </a:p>
          </p:txBody>
        </p:sp>
        <p:cxnSp>
          <p:nvCxnSpPr>
            <p:cNvPr id="41" name="Egyenes összekötő 40"/>
            <p:cNvCxnSpPr/>
            <p:nvPr/>
          </p:nvCxnSpPr>
          <p:spPr>
            <a:xfrm>
              <a:off x="6456363" y="3716338"/>
              <a:ext cx="100806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 Box 17"/>
            <p:cNvSpPr txBox="1">
              <a:spLocks noChangeArrowheads="1"/>
            </p:cNvSpPr>
            <p:nvPr/>
          </p:nvSpPr>
          <p:spPr bwMode="auto">
            <a:xfrm>
              <a:off x="7320136" y="2771636"/>
              <a:ext cx="688651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9pPr>
            </a:lstStyle>
            <a:p>
              <a:pPr defTabSz="685800" eaLnBrk="1" hangingPunct="1"/>
              <a:r>
                <a:rPr lang="hu-HU" altLang="hu-HU" sz="1350" dirty="0">
                  <a:solidFill>
                    <a:prstClr val="black"/>
                  </a:solidFill>
                  <a:latin typeface="Segoe UI Light" panose="020B0502040204020203" pitchFamily="34" charset="0"/>
                </a:rPr>
                <a:t>FEV1</a:t>
              </a:r>
            </a:p>
          </p:txBody>
        </p:sp>
        <p:cxnSp>
          <p:nvCxnSpPr>
            <p:cNvPr id="53" name="Egyenes összekötő 52"/>
            <p:cNvCxnSpPr/>
            <p:nvPr/>
          </p:nvCxnSpPr>
          <p:spPr>
            <a:xfrm>
              <a:off x="3937001" y="1987550"/>
              <a:ext cx="51911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 Box 17"/>
            <p:cNvSpPr txBox="1">
              <a:spLocks noChangeArrowheads="1"/>
            </p:cNvSpPr>
            <p:nvPr/>
          </p:nvSpPr>
          <p:spPr bwMode="auto">
            <a:xfrm>
              <a:off x="8627894" y="4219575"/>
              <a:ext cx="551861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9pPr>
            </a:lstStyle>
            <a:p>
              <a:pPr defTabSz="685800" eaLnBrk="1" hangingPunct="1"/>
              <a:r>
                <a:rPr lang="hu-HU" altLang="hu-HU" sz="1350" dirty="0">
                  <a:solidFill>
                    <a:prstClr val="black"/>
                  </a:solidFill>
                  <a:latin typeface="Segoe UI Light" panose="020B0502040204020203" pitchFamily="34" charset="0"/>
                </a:rPr>
                <a:t>idő</a:t>
              </a:r>
            </a:p>
          </p:txBody>
        </p:sp>
        <p:sp>
          <p:nvSpPr>
            <p:cNvPr id="55" name="Text Box 17"/>
            <p:cNvSpPr txBox="1">
              <a:spLocks noChangeArrowheads="1"/>
            </p:cNvSpPr>
            <p:nvPr/>
          </p:nvSpPr>
          <p:spPr bwMode="auto">
            <a:xfrm>
              <a:off x="2711450" y="1555750"/>
              <a:ext cx="1020195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</a:defRPr>
              </a:lvl9pPr>
            </a:lstStyle>
            <a:p>
              <a:pPr defTabSz="685800" eaLnBrk="1" hangingPunct="1"/>
              <a:r>
                <a:rPr lang="hu-HU" altLang="hu-HU" sz="1350">
                  <a:solidFill>
                    <a:prstClr val="black"/>
                  </a:solidFill>
                  <a:latin typeface="Segoe UI Light" panose="020B0502040204020203" pitchFamily="34" charset="0"/>
                </a:rPr>
                <a:t>térfogat</a:t>
              </a:r>
            </a:p>
          </p:txBody>
        </p:sp>
        <p:cxnSp>
          <p:nvCxnSpPr>
            <p:cNvPr id="59" name="Egyenes összekötő nyíllal 58"/>
            <p:cNvCxnSpPr/>
            <p:nvPr/>
          </p:nvCxnSpPr>
          <p:spPr>
            <a:xfrm rot="5400000" flipH="1" flipV="1">
              <a:off x="2450307" y="2853532"/>
              <a:ext cx="2520950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Egyenes összekötő nyíllal 60"/>
            <p:cNvCxnSpPr/>
            <p:nvPr/>
          </p:nvCxnSpPr>
          <p:spPr>
            <a:xfrm>
              <a:off x="3711575" y="4113214"/>
              <a:ext cx="5327650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Egyenes összekötő 66"/>
            <p:cNvCxnSpPr/>
            <p:nvPr/>
          </p:nvCxnSpPr>
          <p:spPr>
            <a:xfrm rot="5400000">
              <a:off x="5303292" y="3069580"/>
              <a:ext cx="24495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mtClean="0"/>
              <a:t>„Dinamikus” tüdőtérfogatok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9FEB7BD7-E085-4B5D-976E-E2624F7E9255}" type="slidenum">
              <a:rPr lang="hu-HU">
                <a:solidFill>
                  <a:srgbClr val="1B587C">
                    <a:lumMod val="75000"/>
                  </a:srgbClr>
                </a:solidFill>
                <a:latin typeface="Candara"/>
              </a:rPr>
              <a:pPr defTabSz="685800">
                <a:defRPr/>
              </a:pPr>
              <a:t>29</a:t>
            </a:fld>
            <a:endParaRPr lang="hu-HU">
              <a:solidFill>
                <a:srgbClr val="1B587C">
                  <a:lumMod val="75000"/>
                </a:srgbClr>
              </a:solidFill>
              <a:latin typeface="Candara"/>
            </a:endParaRPr>
          </a:p>
        </p:txBody>
      </p:sp>
      <p:sp>
        <p:nvSpPr>
          <p:cNvPr id="20" name="Balra nyíl 19">
            <a:hlinkClick r:id="rId3" action="ppaction://hlinksldjump"/>
          </p:cNvPr>
          <p:cNvSpPr/>
          <p:nvPr/>
        </p:nvSpPr>
        <p:spPr>
          <a:xfrm>
            <a:off x="8241323" y="5212374"/>
            <a:ext cx="468923" cy="2051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350">
              <a:solidFill>
                <a:prstClr val="white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8571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49542" y="1740878"/>
            <a:ext cx="8408132" cy="972104"/>
          </a:xfr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t"/>
            <a:r>
              <a:rPr lang="hu-HU" sz="3000" b="0" dirty="0" smtClean="0">
                <a:solidFill>
                  <a:schemeClr val="tx1"/>
                </a:solidFill>
                <a:effectLst/>
              </a:rPr>
              <a:t>Mely tartalom jut el a betegekhez</a:t>
            </a:r>
            <a:r>
              <a:rPr lang="hu-HU" sz="3000" b="0" dirty="0">
                <a:solidFill>
                  <a:schemeClr val="tx1"/>
                </a:solidFill>
                <a:effectLst/>
              </a:rPr>
              <a:t> </a:t>
            </a:r>
            <a:r>
              <a:rPr lang="hu-HU" sz="3000" b="0" dirty="0" smtClean="0">
                <a:solidFill>
                  <a:schemeClr val="tx1"/>
                </a:solidFill>
                <a:effectLst/>
              </a:rPr>
              <a:t>és az orvosokhoz?</a:t>
            </a:r>
            <a:endParaRPr lang="hu-HU" sz="30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1331640" y="620688"/>
            <a:ext cx="6726560" cy="720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Egészségszervezési kérdések</a:t>
            </a:r>
            <a:endParaRPr kumimoji="0" lang="hu-HU" sz="36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 bwMode="auto">
          <a:xfrm>
            <a:off x="513148" y="2655489"/>
            <a:ext cx="8280920" cy="97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ctr" defTabSz="914400" eaLnBrk="0" fontAlgn="t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hu-HU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Mely eszköz jut el </a:t>
            </a:r>
            <a:r>
              <a:rPr lang="hu-HU" sz="3000" dirty="0"/>
              <a:t>a betegekhez és az orvosokhoz?</a:t>
            </a:r>
            <a:endParaRPr kumimoji="0" lang="hu-HU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 bwMode="auto">
          <a:xfrm>
            <a:off x="513148" y="3570100"/>
            <a:ext cx="8280920" cy="97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Milyen szintű gondoskodás jut el betegeinkhez?</a:t>
            </a:r>
            <a:endParaRPr kumimoji="0" lang="hu-HU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34716" y="5119737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defTabSz="914400">
              <a:spcBef>
                <a:spcPct val="20000"/>
              </a:spcBef>
            </a:pPr>
            <a:r>
              <a:rPr lang="hu-HU" sz="3200" b="1" dirty="0" smtClean="0">
                <a:latin typeface="Calibri" pitchFamily="34" charset="0"/>
                <a:cs typeface="Calibri" pitchFamily="34" charset="0"/>
              </a:rPr>
              <a:t>Az ellátási folyamat nem minden fázisa igényli a közvetlen beteg-orvos kontaktust!</a:t>
            </a:r>
          </a:p>
        </p:txBody>
      </p:sp>
    </p:spTree>
    <p:extLst>
      <p:ext uri="{BB962C8B-B14F-4D97-AF65-F5344CB8AC3E}">
        <p14:creationId xmlns:p14="http://schemas.microsoft.com/office/powerpoint/2010/main" val="408300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TeleSpirometria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 feladat</a:t>
            </a:r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20762" y="1412776"/>
            <a:ext cx="8092441" cy="3573330"/>
          </a:xfrm>
        </p:spPr>
        <p:txBody>
          <a:bodyPr>
            <a:noAutofit/>
          </a:bodyPr>
          <a:lstStyle/>
          <a:p>
            <a:pPr marL="89297" indent="0">
              <a:buNone/>
            </a:pPr>
            <a:r>
              <a:rPr lang="hu-H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Bejelentkezés „</a:t>
            </a:r>
            <a:r>
              <a:rPr lang="hu-HU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lab</a:t>
            </a:r>
            <a:r>
              <a:rPr lang="hu-H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 felhasználóként</a:t>
            </a:r>
          </a:p>
          <a:p>
            <a:pPr marL="89297" indent="0">
              <a:buNone/>
            </a:pPr>
            <a:r>
              <a:rPr lang="hu-H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BETEG oldal</a:t>
            </a:r>
          </a:p>
          <a:p>
            <a:r>
              <a:rPr lang="hu-HU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SpiroID</a:t>
            </a:r>
            <a:r>
              <a:rPr lang="hu-H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Mobile </a:t>
            </a:r>
            <a:r>
              <a:rPr lang="hu-HU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androidos</a:t>
            </a:r>
            <a:r>
              <a:rPr lang="hu-H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applikáció elindítása (Samsung Galaxy S5)</a:t>
            </a:r>
          </a:p>
          <a:p>
            <a:r>
              <a:rPr lang="hu-H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új páciens beállítása</a:t>
            </a:r>
            <a:br>
              <a:rPr lang="hu-HU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400" i="1" dirty="0">
                <a:latin typeface="Calibri" panose="020F0502020204030204" pitchFamily="34" charset="0"/>
                <a:cs typeface="Calibri" panose="020F0502020204030204" pitchFamily="34" charset="0"/>
              </a:rPr>
              <a:t>(ne legyenek benne valós adatok, pl. valós születési dátum, stb</a:t>
            </a:r>
            <a:r>
              <a:rPr lang="hu-HU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</a:p>
          <a:p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mérés amíg „jó fújás”-t </a:t>
            </a:r>
            <a:r>
              <a:rPr lang="hu-H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kapunk</a:t>
            </a:r>
          </a:p>
          <a:p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PDF generálása és ellenőrzése, majd elküldése a kezelőorvos e-mail címére:</a:t>
            </a:r>
          </a:p>
          <a:p>
            <a:pPr marL="498443" lvl="2" indent="0">
              <a:buNone/>
            </a:pPr>
            <a:r>
              <a:rPr lang="hu-HU" sz="24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spiro.szte.aok</a:t>
            </a:r>
            <a:r>
              <a:rPr lang="hu-HU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hu-HU" sz="24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gmail.com</a:t>
            </a:r>
            <a:r>
              <a:rPr lang="hu-HU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(jelszó a gyakorlatvezetőtől)</a:t>
            </a:r>
          </a:p>
          <a:p>
            <a:pPr marL="498443" lvl="2" indent="0">
              <a:buNone/>
            </a:pPr>
            <a:r>
              <a:rPr lang="hu-HU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(tárgy: a páciens neve)</a:t>
            </a:r>
            <a:endParaRPr lang="hu-HU" sz="24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u-HU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98443" lvl="2" indent="0">
              <a:buNone/>
            </a:pPr>
            <a:endParaRPr lang="hu-HU" sz="24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4C8E60-E0C0-40A4-A6AD-436FA65C5F7F}" type="slidenum">
              <a:rPr lang="hu-HU">
                <a:solidFill>
                  <a:srgbClr val="3232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defTabSz="685800"/>
              <a:t>30</a:t>
            </a:fld>
            <a:endParaRPr lang="hu-HU">
              <a:solidFill>
                <a:srgbClr val="32323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04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Adatfelvétel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4C8E60-E0C0-40A4-A6AD-436FA65C5F7F}" type="slidenum">
              <a:rPr lang="hu-HU">
                <a:solidFill>
                  <a:srgbClr val="323232"/>
                </a:solidFill>
                <a:latin typeface="Candara"/>
              </a:rPr>
              <a:pPr defTabSz="685800"/>
              <a:t>31</a:t>
            </a:fld>
            <a:endParaRPr lang="hu-HU">
              <a:solidFill>
                <a:srgbClr val="323232"/>
              </a:solidFill>
              <a:latin typeface="Candar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822" y="1121019"/>
            <a:ext cx="2511171" cy="445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3163" y="1121019"/>
            <a:ext cx="2511173" cy="445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1992" y="1121019"/>
            <a:ext cx="2511173" cy="445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01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4C8E60-E0C0-40A4-A6AD-436FA65C5F7F}" type="slidenum">
              <a:rPr lang="hu-HU">
                <a:solidFill>
                  <a:srgbClr val="323232"/>
                </a:solidFill>
                <a:latin typeface="Candara"/>
              </a:rPr>
              <a:pPr defTabSz="685800"/>
              <a:t>32</a:t>
            </a:fld>
            <a:endParaRPr lang="hu-HU">
              <a:solidFill>
                <a:srgbClr val="323232"/>
              </a:solidFill>
              <a:latin typeface="Candar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820" y="1112227"/>
            <a:ext cx="2511173" cy="4457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1992" y="1123169"/>
            <a:ext cx="2511173" cy="4457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3163" y="1123169"/>
            <a:ext cx="2511173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8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 err="1" smtClean="0"/>
              <a:t>TeleSpirometria</a:t>
            </a:r>
            <a:r>
              <a:rPr lang="hu-HU" dirty="0" smtClean="0"/>
              <a:t> feladat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573" y="2137273"/>
            <a:ext cx="8092441" cy="1656608"/>
          </a:xfrm>
        </p:spPr>
        <p:txBody>
          <a:bodyPr>
            <a:noAutofit/>
          </a:bodyPr>
          <a:lstStyle/>
          <a:p>
            <a:r>
              <a:rPr lang="hu-HU" sz="2800" dirty="0" smtClean="0"/>
              <a:t>PDF generálása és ellenőrzése, majd elküldése a kezelőorvos e-mail címére:</a:t>
            </a:r>
          </a:p>
          <a:p>
            <a:endParaRPr lang="hu-HU" sz="2800" dirty="0" smtClean="0"/>
          </a:p>
          <a:p>
            <a:pPr marL="498443" lvl="2" indent="0">
              <a:buNone/>
            </a:pPr>
            <a:r>
              <a:rPr lang="hu-HU" sz="2800" b="1" dirty="0">
                <a:solidFill>
                  <a:schemeClr val="accent3">
                    <a:lumMod val="75000"/>
                  </a:schemeClr>
                </a:solidFill>
              </a:rPr>
              <a:t>spiro.szte.aok@gmail.com</a:t>
            </a:r>
            <a:r>
              <a:rPr lang="hu-HU" sz="2800" dirty="0">
                <a:solidFill>
                  <a:schemeClr val="accent3">
                    <a:lumMod val="75000"/>
                  </a:schemeClr>
                </a:solidFill>
              </a:rPr>
              <a:t> (jelszó a gyakorlatvezetőtől)</a:t>
            </a:r>
          </a:p>
          <a:p>
            <a:pPr marL="498443" lvl="2" indent="0">
              <a:buNone/>
            </a:pPr>
            <a:endParaRPr lang="hu-HU" sz="2800" dirty="0">
              <a:solidFill>
                <a:schemeClr val="accent3">
                  <a:lumMod val="75000"/>
                </a:schemeClr>
              </a:solidFill>
            </a:endParaRPr>
          </a:p>
          <a:p>
            <a:pPr marL="498443" lvl="2" indent="0">
              <a:buNone/>
            </a:pPr>
            <a:r>
              <a:rPr lang="hu-HU" sz="2800" dirty="0">
                <a:solidFill>
                  <a:schemeClr val="accent3">
                    <a:lumMod val="75000"/>
                  </a:schemeClr>
                </a:solidFill>
              </a:rPr>
              <a:t>(tárgy: a páciens neve)</a:t>
            </a:r>
            <a:endParaRPr lang="hu-HU" sz="2800" dirty="0"/>
          </a:p>
          <a:p>
            <a:pPr marL="498443" lvl="2" indent="0">
              <a:buNone/>
            </a:pPr>
            <a:endParaRPr lang="hu-H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4C8E60-E0C0-40A4-A6AD-436FA65C5F7F}" type="slidenum">
              <a:rPr lang="hu-HU">
                <a:solidFill>
                  <a:srgbClr val="323232"/>
                </a:solidFill>
                <a:latin typeface="Candara"/>
              </a:rPr>
              <a:pPr defTabSz="685800"/>
              <a:t>33</a:t>
            </a:fld>
            <a:endParaRPr lang="hu-HU">
              <a:solidFill>
                <a:srgbClr val="323232"/>
              </a:solidFill>
              <a:latin typeface="Candara"/>
            </a:endParaRPr>
          </a:p>
        </p:txBody>
      </p:sp>
      <p:sp>
        <p:nvSpPr>
          <p:cNvPr id="5" name="Balra nyíl 4">
            <a:hlinkClick r:id="rId3" action="ppaction://hlinksldjump"/>
          </p:cNvPr>
          <p:cNvSpPr/>
          <p:nvPr/>
        </p:nvSpPr>
        <p:spPr>
          <a:xfrm>
            <a:off x="8241323" y="5212374"/>
            <a:ext cx="468923" cy="2051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350">
              <a:solidFill>
                <a:prstClr val="white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67668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24435" y="514725"/>
            <a:ext cx="8368045" cy="648072"/>
          </a:xfrm>
        </p:spPr>
        <p:txBody>
          <a:bodyPr/>
          <a:lstStyle/>
          <a:p>
            <a:r>
              <a:rPr lang="hu-HU" sz="3600" dirty="0" err="1" smtClean="0"/>
              <a:t>TeleSpirometria</a:t>
            </a:r>
            <a:r>
              <a:rPr lang="hu-HU" sz="3600" dirty="0" smtClean="0"/>
              <a:t> eredmények (szakorvos)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573" y="2262916"/>
            <a:ext cx="8092441" cy="1988165"/>
          </a:xfrm>
        </p:spPr>
        <p:txBody>
          <a:bodyPr>
            <a:noAutofit/>
          </a:bodyPr>
          <a:lstStyle/>
          <a:p>
            <a:pPr marL="89297" lvl="2" indent="0">
              <a:spcAft>
                <a:spcPts val="450"/>
              </a:spcAft>
              <a:buClr>
                <a:schemeClr val="tx1">
                  <a:lumMod val="75000"/>
                  <a:lumOff val="25000"/>
                </a:schemeClr>
              </a:buClr>
              <a:buSzPct val="60000"/>
              <a:buNone/>
            </a:pPr>
            <a:r>
              <a:rPr lang="hu-HU" sz="2800" b="1" dirty="0"/>
              <a:t>SZAKORVOS oldal</a:t>
            </a:r>
          </a:p>
          <a:p>
            <a:pPr marL="201216" lvl="2" indent="-111919">
              <a:spcAft>
                <a:spcPts val="450"/>
              </a:spcAft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 2" pitchFamily="18" charset="2"/>
              <a:buChar char=""/>
            </a:pPr>
            <a:r>
              <a:rPr lang="hu-HU" sz="2800" dirty="0"/>
              <a:t>A jegyzőkönyv megnyitása</a:t>
            </a:r>
            <a:br>
              <a:rPr lang="hu-HU" sz="2800" dirty="0"/>
            </a:br>
            <a:r>
              <a:rPr lang="hu-HU" sz="2800" i="1" dirty="0"/>
              <a:t>C:\TEMP\MEASURE\Telemed.xlsm</a:t>
            </a:r>
          </a:p>
          <a:p>
            <a:pPr marL="201216" lvl="2" indent="-111919">
              <a:spcAft>
                <a:spcPts val="450"/>
              </a:spcAft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 2" pitchFamily="18" charset="2"/>
              <a:buChar char=""/>
            </a:pPr>
            <a:r>
              <a:rPr lang="hu-HU" sz="2800" dirty="0"/>
              <a:t>Belépés a </a:t>
            </a:r>
            <a:r>
              <a:rPr lang="hu-HU" sz="2800" dirty="0" err="1">
                <a:solidFill>
                  <a:schemeClr val="accent3">
                    <a:lumMod val="75000"/>
                  </a:schemeClr>
                </a:solidFill>
              </a:rPr>
              <a:t>spiro.szte.aok</a:t>
            </a:r>
            <a:r>
              <a:rPr lang="hu-HU" sz="2800" dirty="0">
                <a:solidFill>
                  <a:schemeClr val="accent3">
                    <a:lumMod val="75000"/>
                  </a:schemeClr>
                </a:solidFill>
              </a:rPr>
              <a:t>@</a:t>
            </a:r>
            <a:r>
              <a:rPr lang="hu-HU" sz="2800" dirty="0" err="1">
                <a:solidFill>
                  <a:schemeClr val="accent3">
                    <a:lumMod val="75000"/>
                  </a:schemeClr>
                </a:solidFill>
              </a:rPr>
              <a:t>gmail.com</a:t>
            </a:r>
            <a:r>
              <a:rPr lang="hu-HU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hu-HU" sz="2800" dirty="0"/>
              <a:t>címre</a:t>
            </a:r>
          </a:p>
          <a:p>
            <a:pPr marL="201216" lvl="2" indent="-111919">
              <a:spcAft>
                <a:spcPts val="450"/>
              </a:spcAft>
              <a:buClr>
                <a:schemeClr val="tx1">
                  <a:lumMod val="75000"/>
                  <a:lumOff val="25000"/>
                </a:schemeClr>
              </a:buClr>
              <a:buSzPct val="60000"/>
              <a:buNone/>
            </a:pPr>
            <a:endParaRPr lang="hu-HU" sz="2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4C8E60-E0C0-40A4-A6AD-436FA65C5F7F}" type="slidenum">
              <a:rPr lang="hu-HU">
                <a:solidFill>
                  <a:srgbClr val="323232"/>
                </a:solidFill>
                <a:latin typeface="+mj-lt"/>
              </a:rPr>
              <a:pPr defTabSz="685800"/>
              <a:t>34</a:t>
            </a:fld>
            <a:endParaRPr lang="hu-HU">
              <a:solidFill>
                <a:srgbClr val="32323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421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ím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Thor </a:t>
            </a:r>
            <a:r>
              <a:rPr lang="hu-HU" dirty="0" err="1"/>
              <a:t>SpiroTube</a:t>
            </a:r>
            <a:r>
              <a:rPr lang="hu-HU" dirty="0"/>
              <a:t> (eredmények)</a:t>
            </a:r>
            <a:endParaRPr lang="en-US" dirty="0"/>
          </a:p>
        </p:txBody>
      </p:sp>
      <p:pic>
        <p:nvPicPr>
          <p:cNvPr id="14" name="Tartalom helye 1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628800"/>
            <a:ext cx="3242707" cy="4586115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4C8E60-E0C0-40A4-A6AD-436FA65C5F7F}" type="slidenum">
              <a:rPr lang="hu-HU">
                <a:solidFill>
                  <a:srgbClr val="323232"/>
                </a:solidFill>
                <a:latin typeface="Candara"/>
              </a:rPr>
              <a:pPr defTabSz="685800"/>
              <a:t>35</a:t>
            </a:fld>
            <a:endParaRPr lang="hu-HU" dirty="0">
              <a:solidFill>
                <a:srgbClr val="323232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21630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ím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Thor </a:t>
            </a:r>
            <a:r>
              <a:rPr lang="hu-HU" dirty="0" err="1"/>
              <a:t>SpiroTube</a:t>
            </a:r>
            <a:r>
              <a:rPr lang="hu-HU" dirty="0"/>
              <a:t> (eredmények)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4C8E60-E0C0-40A4-A6AD-436FA65C5F7F}" type="slidenum">
              <a:rPr lang="hu-HU">
                <a:solidFill>
                  <a:srgbClr val="323232"/>
                </a:solidFill>
                <a:latin typeface="Candara"/>
              </a:rPr>
              <a:pPr defTabSz="685800"/>
              <a:t>36</a:t>
            </a:fld>
            <a:endParaRPr lang="hu-HU" dirty="0">
              <a:solidFill>
                <a:srgbClr val="323232"/>
              </a:solidFill>
              <a:latin typeface="Candara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6125360" cy="4578821"/>
          </a:xfrm>
        </p:spPr>
      </p:pic>
    </p:spTree>
    <p:extLst>
      <p:ext uri="{BB962C8B-B14F-4D97-AF65-F5344CB8AC3E}">
        <p14:creationId xmlns:p14="http://schemas.microsoft.com/office/powerpoint/2010/main" val="150487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Thor </a:t>
            </a:r>
            <a:r>
              <a:rPr lang="hu-HU" dirty="0" err="1"/>
              <a:t>SpiroTube</a:t>
            </a:r>
            <a:r>
              <a:rPr lang="hu-HU" dirty="0"/>
              <a:t> (eredmények)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4C8E60-E0C0-40A4-A6AD-436FA65C5F7F}" type="slidenum">
              <a:rPr lang="hu-HU">
                <a:solidFill>
                  <a:srgbClr val="323232"/>
                </a:solidFill>
                <a:latin typeface="Candara"/>
              </a:rPr>
              <a:pPr defTabSz="685800"/>
              <a:t>37</a:t>
            </a:fld>
            <a:endParaRPr lang="hu-HU">
              <a:solidFill>
                <a:srgbClr val="323232"/>
              </a:solidFill>
              <a:latin typeface="Candara"/>
            </a:endParaRPr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41475"/>
            <a:ext cx="7048946" cy="4707829"/>
          </a:xfrm>
        </p:spPr>
      </p:pic>
    </p:spTree>
    <p:extLst>
      <p:ext uri="{BB962C8B-B14F-4D97-AF65-F5344CB8AC3E}">
        <p14:creationId xmlns:p14="http://schemas.microsoft.com/office/powerpoint/2010/main" val="380983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TeleSpirometria</a:t>
            </a:r>
            <a:r>
              <a:rPr lang="hu-HU" dirty="0" smtClean="0"/>
              <a:t> eredmények (szakorvos)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24435" y="1881916"/>
            <a:ext cx="8092441" cy="2956537"/>
          </a:xfrm>
        </p:spPr>
        <p:txBody>
          <a:bodyPr>
            <a:noAutofit/>
          </a:bodyPr>
          <a:lstStyle/>
          <a:p>
            <a:pPr marL="89297" lvl="2" indent="0">
              <a:spcAft>
                <a:spcPts val="450"/>
              </a:spcAft>
              <a:buClr>
                <a:schemeClr val="tx1">
                  <a:lumMod val="75000"/>
                  <a:lumOff val="25000"/>
                </a:schemeClr>
              </a:buClr>
              <a:buSzPct val="60000"/>
              <a:buNone/>
            </a:pPr>
            <a:r>
              <a:rPr lang="hu-HU" sz="2800" b="1" dirty="0"/>
              <a:t>SZAKORVOS oldal</a:t>
            </a:r>
          </a:p>
          <a:p>
            <a:pPr marL="201216" lvl="2" indent="-111919">
              <a:spcAft>
                <a:spcPts val="1350"/>
              </a:spcAft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 2" pitchFamily="18" charset="2"/>
              <a:buChar char=""/>
            </a:pPr>
            <a:r>
              <a:rPr lang="hu-HU" sz="2800" dirty="0" smtClean="0"/>
              <a:t>Adott </a:t>
            </a:r>
            <a:r>
              <a:rPr lang="hu-HU" sz="2800" dirty="0"/>
              <a:t>vizsgálat kiválasztása, adatok felvitele a jegyzőkönyvbe</a:t>
            </a:r>
          </a:p>
          <a:p>
            <a:pPr marL="201216" lvl="2" indent="-111919">
              <a:spcAft>
                <a:spcPts val="1350"/>
              </a:spcAft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 2" pitchFamily="18" charset="2"/>
              <a:buChar char=""/>
            </a:pPr>
            <a:r>
              <a:rPr lang="hu-HU" sz="2800" dirty="0"/>
              <a:t>Megállapítások (diagnózis) felállítása a mellékelt táblázat alapján</a:t>
            </a:r>
          </a:p>
          <a:p>
            <a:pPr marL="201216" lvl="2" indent="-111919">
              <a:spcAft>
                <a:spcPts val="1350"/>
              </a:spcAft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 2" pitchFamily="18" charset="2"/>
              <a:buChar char=""/>
            </a:pPr>
            <a:r>
              <a:rPr lang="hu-HU" sz="2800" b="1" dirty="0"/>
              <a:t>A kapott eredmény visszaküldése a küldő címére (ez most a </a:t>
            </a:r>
            <a:r>
              <a:rPr lang="hu-HU" sz="2800" b="1" dirty="0" err="1"/>
              <a:t>CooSpace</a:t>
            </a:r>
            <a:r>
              <a:rPr lang="hu-HU" sz="2800" b="1" dirty="0"/>
              <a:t>!!)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4C8E60-E0C0-40A4-A6AD-436FA65C5F7F}" type="slidenum">
              <a:rPr lang="hu-HU">
                <a:solidFill>
                  <a:srgbClr val="323232"/>
                </a:solidFill>
                <a:latin typeface="Candara"/>
              </a:rPr>
              <a:pPr defTabSz="685800"/>
              <a:t>38</a:t>
            </a:fld>
            <a:endParaRPr lang="hu-HU">
              <a:solidFill>
                <a:srgbClr val="323232"/>
              </a:solidFill>
              <a:latin typeface="Candara"/>
            </a:endParaRPr>
          </a:p>
        </p:txBody>
      </p:sp>
      <p:sp>
        <p:nvSpPr>
          <p:cNvPr id="5" name="Balra nyíl 4">
            <a:hlinkClick r:id="rId3" action="ppaction://hlinksldjump"/>
          </p:cNvPr>
          <p:cNvSpPr/>
          <p:nvPr/>
        </p:nvSpPr>
        <p:spPr>
          <a:xfrm>
            <a:off x="8241323" y="5212374"/>
            <a:ext cx="468923" cy="2051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350">
              <a:solidFill>
                <a:prstClr val="white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62414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4435" y="2148692"/>
            <a:ext cx="8092440" cy="2688543"/>
          </a:xfrm>
        </p:spPr>
        <p:txBody>
          <a:bodyPr>
            <a:noAutofit/>
          </a:bodyPr>
          <a:lstStyle/>
          <a:p>
            <a:pPr marL="432197" indent="-342900">
              <a:spcAft>
                <a:spcPts val="1350"/>
              </a:spcAft>
              <a:buAutoNum type="arabicPeriod"/>
            </a:pPr>
            <a:r>
              <a:rPr lang="hu-HU" sz="2800" b="1" dirty="0">
                <a:hlinkClick r:id="rId3" action="ppaction://hlinksldjump"/>
              </a:rPr>
              <a:t>Vérnyomás és </a:t>
            </a:r>
            <a:r>
              <a:rPr lang="hu-HU" sz="2800" b="1" dirty="0" err="1">
                <a:hlinkClick r:id="rId3" action="ppaction://hlinksldjump"/>
              </a:rPr>
              <a:t>pulzoximetria</a:t>
            </a:r>
            <a:r>
              <a:rPr lang="hu-HU" sz="2800" b="1" dirty="0">
                <a:hlinkClick r:id="rId3" action="ppaction://hlinksldjump"/>
              </a:rPr>
              <a:t> (emlékeztető)</a:t>
            </a:r>
            <a:endParaRPr lang="hu-HU" sz="2800" b="1" dirty="0">
              <a:hlinkClick r:id="rId4" action="ppaction://hlinksldjump"/>
            </a:endParaRPr>
          </a:p>
          <a:p>
            <a:pPr marL="432197" indent="-342900">
              <a:spcAft>
                <a:spcPts val="1350"/>
              </a:spcAft>
              <a:buAutoNum type="arabicPeriod"/>
            </a:pPr>
            <a:r>
              <a:rPr lang="hu-HU" sz="2800" b="1" dirty="0">
                <a:hlinkClick r:id="rId5" action="ppaction://hlinksldjump"/>
              </a:rPr>
              <a:t>Vérnyomás és </a:t>
            </a:r>
            <a:r>
              <a:rPr lang="hu-HU" sz="2800" b="1" dirty="0" err="1">
                <a:hlinkClick r:id="rId5" action="ppaction://hlinksldjump"/>
              </a:rPr>
              <a:t>pulzoximetria</a:t>
            </a:r>
            <a:r>
              <a:rPr lang="hu-HU" sz="2800" b="1" dirty="0">
                <a:hlinkClick r:id="rId5" action="ppaction://hlinksldjump"/>
              </a:rPr>
              <a:t> feladat</a:t>
            </a:r>
            <a:endParaRPr lang="hu-HU" sz="2800" b="1" dirty="0"/>
          </a:p>
          <a:p>
            <a:pPr marL="895255" lvl="3" indent="-342900">
              <a:spcAft>
                <a:spcPts val="1350"/>
              </a:spcAft>
              <a:buSzPct val="70000"/>
              <a:buFont typeface="+mj-lt"/>
              <a:buAutoNum type="arabicPeriod"/>
            </a:pPr>
            <a:r>
              <a:rPr lang="hu-HU" sz="2800" b="1" dirty="0" smtClean="0"/>
              <a:t>Beteg (háziorvos): adatok</a:t>
            </a:r>
            <a:endParaRPr lang="hu-HU" sz="2800" b="1" dirty="0" smtClean="0">
              <a:hlinkClick r:id="rId6" action="ppaction://hlinksldjump"/>
            </a:endParaRPr>
          </a:p>
          <a:p>
            <a:pPr marL="432197" indent="-342900">
              <a:spcAft>
                <a:spcPts val="1350"/>
              </a:spcAft>
              <a:buAutoNum type="arabicPeriod"/>
            </a:pPr>
            <a:r>
              <a:rPr lang="hu-HU" sz="2800" b="1" dirty="0">
                <a:hlinkClick r:id="rId7" action="ppaction://hlinksldjump"/>
              </a:rPr>
              <a:t>Vérnyomás és </a:t>
            </a:r>
            <a:r>
              <a:rPr lang="hu-HU" sz="2800" b="1" dirty="0" err="1">
                <a:hlinkClick r:id="rId7" action="ppaction://hlinksldjump"/>
              </a:rPr>
              <a:t>pulzoximetria</a:t>
            </a:r>
            <a:r>
              <a:rPr lang="hu-HU" sz="2800" b="1" dirty="0">
                <a:hlinkClick r:id="rId7" action="ppaction://hlinksldjump"/>
              </a:rPr>
              <a:t> (eredmények)</a:t>
            </a:r>
            <a:endParaRPr lang="hu-HU" sz="2800" b="1" dirty="0"/>
          </a:p>
          <a:p>
            <a:pPr marL="895255" lvl="3" indent="-342900">
              <a:spcAft>
                <a:spcPts val="1350"/>
              </a:spcAft>
              <a:buSzPct val="70000"/>
              <a:buFont typeface="+mj-lt"/>
              <a:buAutoNum type="arabicPeriod" startAt="2"/>
            </a:pPr>
            <a:r>
              <a:rPr lang="hu-HU" sz="2800" b="1" dirty="0" smtClean="0"/>
              <a:t>Szakorvos, háziorvos: értékelés</a:t>
            </a:r>
            <a:endParaRPr lang="hu-HU" sz="2800" b="1" dirty="0" smtClean="0">
              <a:hlinkClick r:id="rId6" action="ppaction://hlinksldjump"/>
            </a:endParaRPr>
          </a:p>
          <a:p>
            <a:pPr marL="432197" indent="-342900">
              <a:spcAft>
                <a:spcPts val="2250"/>
              </a:spcAft>
              <a:buAutoNum type="arabicPeriod"/>
            </a:pPr>
            <a:endParaRPr lang="hu-HU" sz="2800" b="1" dirty="0"/>
          </a:p>
          <a:p>
            <a:pPr marL="432197" indent="-342900">
              <a:spcAft>
                <a:spcPts val="2250"/>
              </a:spcAft>
              <a:buAutoNum type="arabicPeriod"/>
            </a:pPr>
            <a:endParaRPr lang="hu-HU" sz="2800" b="1" dirty="0">
              <a:hlinkClick r:id="rId4" action="ppaction://hlinksldjump"/>
            </a:endParaRP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9A0073A-A639-4278-83F9-21BEB3CBDCEB}" type="slidenum">
              <a:rPr lang="hu-HU">
                <a:solidFill>
                  <a:srgbClr val="1B587C">
                    <a:lumMod val="75000"/>
                  </a:srgbClr>
                </a:solidFill>
                <a:latin typeface="Candara"/>
              </a:rPr>
              <a:pPr defTabSz="685800"/>
              <a:t>39</a:t>
            </a:fld>
            <a:endParaRPr lang="hu-HU">
              <a:solidFill>
                <a:srgbClr val="1B587C">
                  <a:lumMod val="75000"/>
                </a:srgbClr>
              </a:solidFill>
              <a:latin typeface="Candara"/>
            </a:endParaRPr>
          </a:p>
        </p:txBody>
      </p:sp>
      <p:sp>
        <p:nvSpPr>
          <p:cNvPr id="6" name="Balra nyíl 5">
            <a:hlinkClick r:id="rId8" action="ppaction://hlinksldjump"/>
          </p:cNvPr>
          <p:cNvSpPr/>
          <p:nvPr/>
        </p:nvSpPr>
        <p:spPr>
          <a:xfrm>
            <a:off x="7754815" y="4884127"/>
            <a:ext cx="849923" cy="3165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350">
              <a:solidFill>
                <a:prstClr val="white"/>
              </a:solidFill>
              <a:latin typeface="Candara"/>
            </a:endParaRP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hu-HU" dirty="0" err="1"/>
              <a:t>iHealth</a:t>
            </a:r>
            <a:r>
              <a:rPr lang="hu-HU" dirty="0"/>
              <a:t> (vérnyomás és </a:t>
            </a:r>
            <a:r>
              <a:rPr lang="hu-HU" dirty="0" err="1"/>
              <a:t>pulzoximetria</a:t>
            </a:r>
            <a:r>
              <a:rPr lang="hu-H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7467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71700" y="3753036"/>
            <a:ext cx="5346594" cy="1263850"/>
          </a:xfrm>
        </p:spPr>
        <p:txBody>
          <a:bodyPr vert="horz">
            <a:normAutofit/>
          </a:bodyPr>
          <a:lstStyle/>
          <a:p>
            <a:pPr marL="274320" indent="-192024">
              <a:spcAft>
                <a:spcPts val="900"/>
              </a:spcAft>
            </a:pPr>
            <a:endParaRPr lang="hu-HU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  <a:p>
            <a:pPr marL="274320" indent="-192024">
              <a:spcAft>
                <a:spcPts val="900"/>
              </a:spcAft>
            </a:pPr>
            <a:endParaRPr lang="hu-HU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1331640" y="620688"/>
            <a:ext cx="6726560" cy="720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Válasz: Telemedicina</a:t>
            </a:r>
            <a:endParaRPr kumimoji="0" lang="hu-HU" sz="36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421069" y="1484784"/>
            <a:ext cx="8640960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defTabSz="914400">
              <a:spcBef>
                <a:spcPct val="20000"/>
              </a:spcBef>
            </a:pPr>
            <a:r>
              <a:rPr lang="hu-HU" altLang="hu-HU" sz="3200" b="1" dirty="0">
                <a:latin typeface="Calibri" pitchFamily="34" charset="0"/>
                <a:cs typeface="Calibri" pitchFamily="34" charset="0"/>
              </a:rPr>
              <a:t>Értelmezés: gyógyítással kapcsolatos földrajzi </a:t>
            </a:r>
            <a:r>
              <a:rPr lang="hu-HU" altLang="hu-HU" sz="3200" b="1" dirty="0" smtClean="0">
                <a:latin typeface="Calibri" pitchFamily="34" charset="0"/>
                <a:cs typeface="Calibri" pitchFamily="34" charset="0"/>
              </a:rPr>
              <a:t>akadályokat is kiküszöbölő </a:t>
            </a:r>
            <a:r>
              <a:rPr lang="hu-HU" altLang="hu-HU" sz="3200" b="1" dirty="0">
                <a:latin typeface="Calibri" pitchFamily="34" charset="0"/>
                <a:cs typeface="Calibri" pitchFamily="34" charset="0"/>
              </a:rPr>
              <a:t>módszer, </a:t>
            </a:r>
            <a:endParaRPr lang="hu-HU" altLang="hu-HU" sz="32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ctr" defTabSz="914400">
              <a:spcBef>
                <a:spcPct val="20000"/>
              </a:spcBef>
            </a:pPr>
            <a:r>
              <a:rPr lang="hu-HU" altLang="hu-HU" sz="2800" dirty="0">
                <a:latin typeface="Calibri" pitchFamily="34" charset="0"/>
                <a:cs typeface="Calibri" pitchFamily="34" charset="0"/>
              </a:rPr>
              <a:t>mely </a:t>
            </a:r>
            <a:r>
              <a:rPr lang="hu-HU" sz="2800" dirty="0" smtClean="0">
                <a:latin typeface="Calibri" pitchFamily="34" charset="0"/>
                <a:cs typeface="Calibri" pitchFamily="34" charset="0"/>
              </a:rPr>
              <a:t>TÉR (és IDŐ) független</a:t>
            </a:r>
          </a:p>
          <a:p>
            <a:pPr marL="342900" indent="-342900" algn="ctr" defTabSz="914400">
              <a:spcBef>
                <a:spcPct val="20000"/>
              </a:spcBef>
            </a:pPr>
            <a:endParaRPr lang="hu-HU" sz="11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defTabSz="914400">
              <a:spcBef>
                <a:spcPct val="20000"/>
              </a:spcBef>
            </a:pPr>
            <a:r>
              <a:rPr lang="hu-HU" sz="30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hu-HU" sz="3000" u="sng" dirty="0" smtClean="0">
                <a:latin typeface="Calibri" pitchFamily="34" charset="0"/>
                <a:cs typeface="Calibri" pitchFamily="34" charset="0"/>
              </a:rPr>
              <a:t>Megváltozik: </a:t>
            </a:r>
          </a:p>
          <a:p>
            <a:pPr marL="342900" indent="20638" defTabSz="914400"/>
            <a:r>
              <a:rPr lang="hu-HU" sz="3000" dirty="0" smtClean="0">
                <a:latin typeface="Calibri" pitchFamily="34" charset="0"/>
                <a:cs typeface="Calibri" pitchFamily="34" charset="0"/>
              </a:rPr>
              <a:t>orvos-orvos; beteg-orvos; beteg-beteg kapcsolat</a:t>
            </a:r>
            <a:endParaRPr lang="hu-HU" sz="3000" dirty="0">
              <a:latin typeface="Calibri" pitchFamily="34" charset="0"/>
              <a:cs typeface="Calibri" pitchFamily="34" charset="0"/>
            </a:endParaRPr>
          </a:p>
          <a:p>
            <a:pPr marL="363538" defTabSz="914400">
              <a:spcBef>
                <a:spcPts val="1200"/>
              </a:spcBef>
            </a:pPr>
            <a:r>
              <a:rPr lang="hu-HU" sz="3000" u="sng" dirty="0" smtClean="0">
                <a:latin typeface="Calibri" pitchFamily="34" charset="0"/>
                <a:cs typeface="Calibri" pitchFamily="34" charset="0"/>
              </a:rPr>
              <a:t>Újabb szereplő </a:t>
            </a:r>
            <a:r>
              <a:rPr lang="hu-HU" sz="3000" dirty="0" smtClean="0">
                <a:latin typeface="Calibri" pitchFamily="34" charset="0"/>
                <a:cs typeface="Calibri" pitchFamily="34" charset="0"/>
              </a:rPr>
              <a:t>az eszköz és a környezet!</a:t>
            </a:r>
          </a:p>
          <a:p>
            <a:pPr marL="363538" defTabSz="914400">
              <a:spcBef>
                <a:spcPts val="2400"/>
              </a:spcBef>
            </a:pPr>
            <a:r>
              <a:rPr lang="hu-HU" sz="3000" u="sng" dirty="0" smtClean="0">
                <a:latin typeface="Calibri" pitchFamily="34" charset="0"/>
                <a:cs typeface="Calibri" pitchFamily="34" charset="0"/>
              </a:rPr>
              <a:t>Háttér:</a:t>
            </a:r>
            <a:r>
              <a:rPr lang="hu-HU" sz="3000" dirty="0" smtClean="0">
                <a:latin typeface="Calibri" pitchFamily="34" charset="0"/>
                <a:cs typeface="Calibri" pitchFamily="34" charset="0"/>
              </a:rPr>
              <a:t> Telekommunikáció és mobil (okos) eszközök óriási technikai fejlődése</a:t>
            </a:r>
          </a:p>
        </p:txBody>
      </p:sp>
    </p:spTree>
    <p:extLst>
      <p:ext uri="{BB962C8B-B14F-4D97-AF65-F5344CB8AC3E}">
        <p14:creationId xmlns:p14="http://schemas.microsoft.com/office/powerpoint/2010/main" val="96428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hu-HU" dirty="0" err="1"/>
              <a:t>iHealth</a:t>
            </a:r>
            <a:r>
              <a:rPr lang="hu-HU" dirty="0"/>
              <a:t> (vérnyomás és </a:t>
            </a:r>
            <a:r>
              <a:rPr lang="hu-HU" dirty="0" err="1"/>
              <a:t>pulzoximetria</a:t>
            </a:r>
            <a:r>
              <a:rPr lang="hu-HU" dirty="0"/>
              <a:t>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9297" indent="0">
              <a:buNone/>
            </a:pPr>
            <a:r>
              <a:rPr lang="hu-HU" sz="2800" b="1" dirty="0" smtClean="0"/>
              <a:t>Vérnyomásmérés</a:t>
            </a:r>
          </a:p>
          <a:p>
            <a:r>
              <a:rPr lang="hu-HU" sz="2800" dirty="0" smtClean="0"/>
              <a:t>a keringési rendszerben a vérnek az erek falára kifejtett nyomása (ált. nagy artériákban)</a:t>
            </a:r>
          </a:p>
          <a:p>
            <a:r>
              <a:rPr lang="hu-HU" sz="2800" dirty="0" err="1" smtClean="0"/>
              <a:t>Korotkov</a:t>
            </a:r>
            <a:r>
              <a:rPr lang="hu-HU" sz="2800" dirty="0" smtClean="0"/>
              <a:t>-hangok</a:t>
            </a:r>
          </a:p>
          <a:p>
            <a:r>
              <a:rPr lang="hu-HU" altLang="hu-HU" sz="2800" dirty="0" smtClean="0"/>
              <a:t>Szisztolés (SBP) és diasztolés (DBP) vérnyomás</a:t>
            </a:r>
          </a:p>
          <a:p>
            <a:r>
              <a:rPr lang="hu-HU" altLang="hu-HU" sz="2800" dirty="0" smtClean="0"/>
              <a:t>A vérnyomást mindig a szív magasságában mérjük!</a:t>
            </a:r>
          </a:p>
          <a:p>
            <a:endParaRPr lang="hu-HU" sz="2800" dirty="0" smtClean="0"/>
          </a:p>
          <a:p>
            <a:endParaRPr lang="hu-HU" sz="2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4C8E60-E0C0-40A4-A6AD-436FA65C5F7F}" type="slidenum">
              <a:rPr lang="hu-HU">
                <a:solidFill>
                  <a:srgbClr val="323232"/>
                </a:solidFill>
                <a:latin typeface="Candara"/>
              </a:rPr>
              <a:pPr defTabSz="685800"/>
              <a:t>40</a:t>
            </a:fld>
            <a:endParaRPr lang="hu-HU" dirty="0">
              <a:solidFill>
                <a:srgbClr val="323232"/>
              </a:solidFill>
              <a:latin typeface="Candara"/>
            </a:endParaRPr>
          </a:p>
        </p:txBody>
      </p:sp>
      <p:pic>
        <p:nvPicPr>
          <p:cNvPr id="5" name="Kép 4" descr="https://ihealthlabs.com/files/9114/1564/2153/iHealth_BP7_Hero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t="4787" r="10372" b="4787"/>
          <a:stretch/>
        </p:blipFill>
        <p:spPr bwMode="auto">
          <a:xfrm>
            <a:off x="6245251" y="3317084"/>
            <a:ext cx="2371625" cy="1957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22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Vérnyomásmérés (emlékeztető)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1628800"/>
            <a:ext cx="6136992" cy="4380869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4C8E60-E0C0-40A4-A6AD-436FA65C5F7F}" type="slidenum">
              <a:rPr lang="hu-HU">
                <a:solidFill>
                  <a:srgbClr val="1B587C">
                    <a:lumMod val="75000"/>
                  </a:srgbClr>
                </a:solidFill>
                <a:latin typeface="Candara"/>
              </a:rPr>
              <a:pPr defTabSz="685800"/>
              <a:t>41</a:t>
            </a:fld>
            <a:endParaRPr lang="hu-HU">
              <a:solidFill>
                <a:srgbClr val="1B587C">
                  <a:lumMod val="75000"/>
                </a:srgbClr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71054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Vérnyomásmérés módszerei </a:t>
            </a:r>
            <a:r>
              <a:rPr lang="hu-HU" dirty="0"/>
              <a:t>(emlékeztető)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3015" y="1246835"/>
            <a:ext cx="7920174" cy="3293281"/>
          </a:xfrm>
        </p:spPr>
        <p:txBody>
          <a:bodyPr>
            <a:normAutofit/>
          </a:bodyPr>
          <a:lstStyle/>
          <a:p>
            <a:r>
              <a:rPr lang="hu-HU" sz="2700" dirty="0" smtClean="0"/>
              <a:t>Invazív módszer</a:t>
            </a:r>
          </a:p>
          <a:p>
            <a:r>
              <a:rPr lang="hu-HU" sz="2700" dirty="0" err="1" smtClean="0"/>
              <a:t>Hallgatózásos</a:t>
            </a:r>
            <a:r>
              <a:rPr lang="hu-HU" sz="2700" dirty="0" smtClean="0"/>
              <a:t> módszer (fizika gyakorlat)</a:t>
            </a:r>
          </a:p>
          <a:p>
            <a:r>
              <a:rPr lang="hu-HU" sz="2700" dirty="0" err="1" smtClean="0"/>
              <a:t>Pletizmográfiás</a:t>
            </a:r>
            <a:r>
              <a:rPr lang="hu-HU" sz="2700" dirty="0" smtClean="0"/>
              <a:t> módszer (folyamatos </a:t>
            </a:r>
            <a:r>
              <a:rPr lang="hu-HU" sz="2700" dirty="0" err="1" smtClean="0"/>
              <a:t>monitorozás</a:t>
            </a:r>
            <a:r>
              <a:rPr lang="hu-HU" sz="2700" dirty="0" smtClean="0"/>
              <a:t>)</a:t>
            </a:r>
          </a:p>
          <a:p>
            <a:r>
              <a:rPr lang="hu-HU" sz="2700" dirty="0" err="1"/>
              <a:t>Oszcillometriás</a:t>
            </a:r>
            <a:r>
              <a:rPr lang="hu-HU" sz="2700" dirty="0"/>
              <a:t> </a:t>
            </a:r>
            <a:r>
              <a:rPr lang="hu-HU" sz="2700" dirty="0" smtClean="0"/>
              <a:t>módszer</a:t>
            </a:r>
          </a:p>
          <a:p>
            <a:endParaRPr lang="hu-HU" sz="2700" dirty="0"/>
          </a:p>
          <a:p>
            <a:endParaRPr lang="hu-HU" sz="2700" dirty="0" smtClean="0"/>
          </a:p>
          <a:p>
            <a:endParaRPr lang="hu-HU" sz="2700" dirty="0"/>
          </a:p>
          <a:p>
            <a:pPr marL="227410" indent="0">
              <a:buNone/>
            </a:pPr>
            <a:endParaRPr lang="hu-HU" sz="27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4C8E60-E0C0-40A4-A6AD-436FA65C5F7F}" type="slidenum">
              <a:rPr lang="hu-HU">
                <a:solidFill>
                  <a:srgbClr val="1B587C">
                    <a:lumMod val="75000"/>
                  </a:srgbClr>
                </a:solidFill>
                <a:latin typeface="Candara"/>
              </a:rPr>
              <a:pPr defTabSz="685800"/>
              <a:t>42</a:t>
            </a:fld>
            <a:endParaRPr lang="hu-HU">
              <a:solidFill>
                <a:srgbClr val="1B587C">
                  <a:lumMod val="75000"/>
                </a:srgbClr>
              </a:solidFill>
              <a:latin typeface="Candara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3801936"/>
            <a:ext cx="3741884" cy="261931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 cstate="print"/>
          <a:srcRect l="-504" t="8039" r="21551" b="12740"/>
          <a:stretch/>
        </p:blipFill>
        <p:spPr>
          <a:xfrm>
            <a:off x="6442867" y="1958488"/>
            <a:ext cx="2063309" cy="368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9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Oxigén </a:t>
            </a:r>
            <a:r>
              <a:rPr lang="hu-HU" dirty="0" err="1" smtClean="0"/>
              <a:t>szaturáció</a:t>
            </a:r>
            <a:r>
              <a:rPr lang="hu-HU" dirty="0" smtClean="0"/>
              <a:t> SpO</a:t>
            </a:r>
            <a:r>
              <a:rPr lang="hu-HU" baseline="-25000" dirty="0" smtClean="0"/>
              <a:t>2</a:t>
            </a:r>
            <a:r>
              <a:rPr lang="hu-HU" dirty="0" smtClean="0"/>
              <a:t> </a:t>
            </a:r>
            <a:r>
              <a:rPr lang="hu-HU" dirty="0"/>
              <a:t>(emlékeztető)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A vér oxigénszállító kapacitása</a:t>
            </a:r>
          </a:p>
          <a:p>
            <a:r>
              <a:rPr lang="hu-HU" sz="2800" dirty="0" smtClean="0"/>
              <a:t>Arányos az oxigéndús hemoglobin  koncentrációval</a:t>
            </a:r>
          </a:p>
          <a:p>
            <a:r>
              <a:rPr lang="hu-HU" sz="2800" dirty="0" err="1" smtClean="0"/>
              <a:t>Pulzoximéter</a:t>
            </a:r>
            <a:r>
              <a:rPr lang="hu-HU" sz="2800" dirty="0" smtClean="0"/>
              <a:t> működési elve: </a:t>
            </a:r>
          </a:p>
          <a:p>
            <a:pPr lvl="1"/>
            <a:r>
              <a:rPr lang="hu-HU" sz="2800" dirty="0" smtClean="0"/>
              <a:t>Az oxidált és </a:t>
            </a:r>
            <a:r>
              <a:rPr lang="hu-HU" sz="2800" dirty="0" err="1" smtClean="0"/>
              <a:t>deoxi</a:t>
            </a:r>
            <a:r>
              <a:rPr lang="hu-HU" sz="2800" dirty="0" smtClean="0"/>
              <a:t>-hemoglobin fényelnyelési és </a:t>
            </a:r>
            <a:br>
              <a:rPr lang="hu-HU" sz="2800" dirty="0" smtClean="0"/>
            </a:br>
            <a:r>
              <a:rPr lang="hu-HU" sz="2800" dirty="0" smtClean="0"/>
              <a:t>visszaverési tulajdonságai különbözőek</a:t>
            </a:r>
          </a:p>
          <a:p>
            <a:endParaRPr lang="hu-HU" sz="2800" dirty="0" smtClean="0"/>
          </a:p>
          <a:p>
            <a:endParaRPr lang="hu-HU" sz="2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4C8E60-E0C0-40A4-A6AD-436FA65C5F7F}" type="slidenum">
              <a:rPr lang="hu-HU">
                <a:solidFill>
                  <a:srgbClr val="1B587C">
                    <a:lumMod val="75000"/>
                  </a:srgbClr>
                </a:solidFill>
                <a:latin typeface="Candara"/>
              </a:rPr>
              <a:pPr defTabSz="685800"/>
              <a:t>43</a:t>
            </a:fld>
            <a:endParaRPr lang="hu-HU">
              <a:solidFill>
                <a:srgbClr val="1B587C">
                  <a:lumMod val="75000"/>
                </a:srgbClr>
              </a:solidFill>
              <a:latin typeface="Candara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07906" y="3533701"/>
            <a:ext cx="2162744" cy="3767654"/>
          </a:xfrm>
          <a:prstGeom prst="rect">
            <a:avLst/>
          </a:prstGeom>
        </p:spPr>
      </p:pic>
      <p:pic>
        <p:nvPicPr>
          <p:cNvPr id="6" name="Kép 5" descr="http://ecx.images-amazon.com/images/I/51UiWuHF56L._SL1000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64" y="4563907"/>
            <a:ext cx="1980494" cy="188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alra nyíl 7">
            <a:hlinkClick r:id="rId5" action="ppaction://hlinksldjump"/>
          </p:cNvPr>
          <p:cNvSpPr/>
          <p:nvPr/>
        </p:nvSpPr>
        <p:spPr>
          <a:xfrm>
            <a:off x="8241323" y="5212374"/>
            <a:ext cx="468923" cy="2051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350">
              <a:solidFill>
                <a:prstClr val="white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10390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iHealth</a:t>
            </a:r>
            <a:r>
              <a:rPr lang="hu-HU" dirty="0" smtClean="0"/>
              <a:t> (vérnyomás és </a:t>
            </a:r>
            <a:r>
              <a:rPr lang="hu-HU" dirty="0" err="1" smtClean="0"/>
              <a:t>pulzoximetria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4C8E60-E0C0-40A4-A6AD-436FA65C5F7F}" type="slidenum">
              <a:rPr lang="hu-HU">
                <a:solidFill>
                  <a:srgbClr val="1B587C">
                    <a:lumMod val="75000"/>
                  </a:srgbClr>
                </a:solidFill>
                <a:latin typeface="Candara"/>
              </a:rPr>
              <a:pPr defTabSz="685800"/>
              <a:t>44</a:t>
            </a:fld>
            <a:endParaRPr lang="hu-HU">
              <a:solidFill>
                <a:srgbClr val="1B587C">
                  <a:lumMod val="75000"/>
                </a:srgbClr>
              </a:solidFill>
              <a:latin typeface="Candara"/>
            </a:endParaRPr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524435" y="2367151"/>
            <a:ext cx="8092440" cy="2827638"/>
          </a:xfrm>
        </p:spPr>
        <p:txBody>
          <a:bodyPr>
            <a:normAutofit/>
          </a:bodyPr>
          <a:lstStyle/>
          <a:p>
            <a:pPr marL="89297" indent="0">
              <a:buNone/>
            </a:pPr>
            <a:r>
              <a:rPr lang="hu-HU" b="1" dirty="0" smtClean="0"/>
              <a:t>BETEG oldal</a:t>
            </a:r>
          </a:p>
          <a:p>
            <a:r>
              <a:rPr lang="hu-HU" b="1" dirty="0" err="1" smtClean="0"/>
              <a:t>iHealth</a:t>
            </a:r>
            <a:r>
              <a:rPr lang="hu-HU" dirty="0" smtClean="0"/>
              <a:t> applikáció elindítása (</a:t>
            </a:r>
            <a:r>
              <a:rPr lang="hu-HU" dirty="0"/>
              <a:t>A</a:t>
            </a:r>
            <a:r>
              <a:rPr lang="hu-HU" dirty="0" smtClean="0"/>
              <a:t>pple </a:t>
            </a:r>
            <a:r>
              <a:rPr lang="hu-HU" dirty="0" err="1" smtClean="0"/>
              <a:t>iPad</a:t>
            </a:r>
            <a:r>
              <a:rPr lang="hu-HU" dirty="0" smtClean="0"/>
              <a:t>)</a:t>
            </a:r>
          </a:p>
          <a:p>
            <a:r>
              <a:rPr lang="hu-HU" dirty="0" smtClean="0"/>
              <a:t>A beteg adatainak beállítása</a:t>
            </a:r>
            <a:br>
              <a:rPr lang="hu-HU" dirty="0" smtClean="0"/>
            </a:br>
            <a:r>
              <a:rPr lang="hu-HU" i="1" dirty="0"/>
              <a:t>(ne legyenek benne valós adatok, pl. valós születési dátum, stb.)</a:t>
            </a:r>
            <a:endParaRPr lang="hu-HU" dirty="0" smtClean="0"/>
          </a:p>
          <a:p>
            <a:r>
              <a:rPr lang="hu-HU" dirty="0" smtClean="0"/>
              <a:t>Vérnyomásmérés bal illetve jobb karon: 3 fő</a:t>
            </a:r>
          </a:p>
          <a:p>
            <a:r>
              <a:rPr lang="hu-HU" dirty="0" smtClean="0"/>
              <a:t>Véroxigénszint mérése: 3 fő</a:t>
            </a:r>
          </a:p>
          <a:p>
            <a:pPr marL="498443" lvl="2" indent="0"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62228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085850"/>
            <a:ext cx="8229600" cy="857250"/>
          </a:xfrm>
        </p:spPr>
        <p:txBody>
          <a:bodyPr/>
          <a:lstStyle/>
          <a:p>
            <a:r>
              <a:rPr lang="hu-HU" dirty="0" err="1" smtClean="0"/>
              <a:t>iHealth</a:t>
            </a:r>
            <a:r>
              <a:rPr lang="hu-HU" dirty="0" smtClean="0"/>
              <a:t> BP7 (vérnyomásmérő)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5541169"/>
            <a:ext cx="2133600" cy="357188"/>
          </a:xfrm>
        </p:spPr>
        <p:txBody>
          <a:bodyPr/>
          <a:lstStyle/>
          <a:p>
            <a:pPr defTabSz="685800"/>
            <a:fld id="{A34C8E60-E0C0-40A4-A6AD-436FA65C5F7F}" type="slidenum">
              <a:rPr lang="hu-HU">
                <a:solidFill>
                  <a:srgbClr val="323232"/>
                </a:solidFill>
                <a:latin typeface="Candara"/>
              </a:rPr>
              <a:pPr defTabSz="685800"/>
              <a:t>45</a:t>
            </a:fld>
            <a:endParaRPr lang="hu-HU">
              <a:solidFill>
                <a:srgbClr val="323232"/>
              </a:solidFill>
              <a:latin typeface="Candara"/>
            </a:endParaRPr>
          </a:p>
        </p:txBody>
      </p:sp>
      <p:pic>
        <p:nvPicPr>
          <p:cNvPr id="10" name="Tartalom helye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572" y="2057401"/>
            <a:ext cx="2936379" cy="3915172"/>
          </a:xfrm>
        </p:spPr>
      </p:pic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057401"/>
            <a:ext cx="2936379" cy="3915172"/>
          </a:xfrm>
        </p:spPr>
      </p:pic>
    </p:spTree>
    <p:extLst>
      <p:ext uri="{BB962C8B-B14F-4D97-AF65-F5344CB8AC3E}">
        <p14:creationId xmlns:p14="http://schemas.microsoft.com/office/powerpoint/2010/main" val="234601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457200" y="1085850"/>
            <a:ext cx="8229600" cy="857250"/>
          </a:xfrm>
        </p:spPr>
        <p:txBody>
          <a:bodyPr/>
          <a:lstStyle/>
          <a:p>
            <a:r>
              <a:rPr lang="hu-HU" dirty="0" err="1" smtClean="0"/>
              <a:t>iHealth</a:t>
            </a:r>
            <a:r>
              <a:rPr lang="hu-HU" dirty="0" smtClean="0"/>
              <a:t> PO3 (</a:t>
            </a:r>
            <a:r>
              <a:rPr lang="hu-HU" dirty="0" err="1" smtClean="0"/>
              <a:t>pulzoximéter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96" y="2033954"/>
            <a:ext cx="2828482" cy="3771309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5541169"/>
            <a:ext cx="2133600" cy="357188"/>
          </a:xfrm>
        </p:spPr>
        <p:txBody>
          <a:bodyPr/>
          <a:lstStyle/>
          <a:p>
            <a:pPr defTabSz="685800"/>
            <a:fld id="{A34C8E60-E0C0-40A4-A6AD-436FA65C5F7F}" type="slidenum">
              <a:rPr lang="hu-HU">
                <a:solidFill>
                  <a:srgbClr val="323232"/>
                </a:solidFill>
                <a:latin typeface="Candara"/>
              </a:rPr>
              <a:pPr defTabSz="685800"/>
              <a:t>46</a:t>
            </a:fld>
            <a:endParaRPr lang="hu-HU">
              <a:solidFill>
                <a:srgbClr val="323232"/>
              </a:solidFill>
              <a:latin typeface="Candara"/>
            </a:endParaRPr>
          </a:p>
        </p:txBody>
      </p:sp>
      <p:pic>
        <p:nvPicPr>
          <p:cNvPr id="13" name="Picture 1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444" y="2016369"/>
            <a:ext cx="2768428" cy="37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9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iHealth</a:t>
            </a:r>
            <a:r>
              <a:rPr lang="hu-HU" dirty="0" smtClean="0"/>
              <a:t> (vérnyomás és </a:t>
            </a:r>
            <a:r>
              <a:rPr lang="hu-HU" dirty="0" err="1" smtClean="0"/>
              <a:t>pulzoximetria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4C8E60-E0C0-40A4-A6AD-436FA65C5F7F}" type="slidenum">
              <a:rPr lang="hu-HU">
                <a:solidFill>
                  <a:srgbClr val="1B587C">
                    <a:lumMod val="75000"/>
                  </a:srgbClr>
                </a:solidFill>
                <a:latin typeface="Candara"/>
              </a:rPr>
              <a:pPr defTabSz="685800"/>
              <a:t>47</a:t>
            </a:fld>
            <a:endParaRPr lang="hu-HU">
              <a:solidFill>
                <a:srgbClr val="1B587C">
                  <a:lumMod val="75000"/>
                </a:srgbClr>
              </a:solidFill>
              <a:latin typeface="Candara"/>
            </a:endParaRPr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9297" indent="0">
              <a:buNone/>
            </a:pPr>
            <a:r>
              <a:rPr lang="hu-HU" sz="2800" b="1" dirty="0" smtClean="0"/>
              <a:t>BETEG oldal</a:t>
            </a:r>
          </a:p>
          <a:p>
            <a:r>
              <a:rPr lang="hu-HU" sz="2800" dirty="0" smtClean="0"/>
              <a:t>A mérési eredmények ellenőrzése, majd elküldése a kezelőorvos e-mail címére:</a:t>
            </a:r>
          </a:p>
          <a:p>
            <a:pPr marL="498443" lvl="2" indent="0">
              <a:buNone/>
            </a:pPr>
            <a:r>
              <a:rPr lang="hu-HU" sz="2800" dirty="0">
                <a:solidFill>
                  <a:schemeClr val="accent3">
                    <a:lumMod val="75000"/>
                  </a:schemeClr>
                </a:solidFill>
              </a:rPr>
              <a:t>ihealth.szte.aok@gmail.com</a:t>
            </a:r>
            <a:br>
              <a:rPr lang="hu-HU" sz="28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hu-HU" sz="2800" dirty="0">
                <a:solidFill>
                  <a:schemeClr val="accent3">
                    <a:lumMod val="75000"/>
                  </a:schemeClr>
                </a:solidFill>
              </a:rPr>
              <a:t>(tárgy: </a:t>
            </a:r>
            <a:r>
              <a:rPr lang="hu-HU" sz="2800" i="1" dirty="0">
                <a:solidFill>
                  <a:schemeClr val="accent3">
                    <a:lumMod val="75000"/>
                  </a:schemeClr>
                </a:solidFill>
              </a:rPr>
              <a:t>az egyik páciens neve - </a:t>
            </a:r>
            <a:r>
              <a:rPr lang="hu-HU" sz="2800" dirty="0">
                <a:solidFill>
                  <a:schemeClr val="accent3">
                    <a:lumMod val="75000"/>
                  </a:schemeClr>
                </a:solidFill>
              </a:rPr>
              <a:t>vérnyomás)</a:t>
            </a:r>
          </a:p>
          <a:p>
            <a:pPr marL="498443" lvl="2" indent="0">
              <a:buNone/>
            </a:pPr>
            <a:endParaRPr lang="hu-HU" sz="2800" dirty="0" smtClean="0"/>
          </a:p>
        </p:txBody>
      </p:sp>
      <p:sp>
        <p:nvSpPr>
          <p:cNvPr id="6" name="Balra nyíl 5">
            <a:hlinkClick r:id="rId3" action="ppaction://hlinksldjump"/>
          </p:cNvPr>
          <p:cNvSpPr/>
          <p:nvPr/>
        </p:nvSpPr>
        <p:spPr>
          <a:xfrm>
            <a:off x="8241323" y="5212374"/>
            <a:ext cx="468923" cy="2051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350">
              <a:solidFill>
                <a:prstClr val="white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25989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iHealth</a:t>
            </a:r>
            <a:r>
              <a:rPr lang="hu-HU" dirty="0" smtClean="0"/>
              <a:t> (vérnyomás és </a:t>
            </a:r>
            <a:r>
              <a:rPr lang="hu-HU" dirty="0" err="1" smtClean="0"/>
              <a:t>pulzoximetria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4C8E60-E0C0-40A4-A6AD-436FA65C5F7F}" type="slidenum">
              <a:rPr lang="hu-HU">
                <a:solidFill>
                  <a:srgbClr val="1B587C">
                    <a:lumMod val="75000"/>
                  </a:srgbClr>
                </a:solidFill>
                <a:latin typeface="Candara"/>
              </a:rPr>
              <a:pPr defTabSz="685800"/>
              <a:t>48</a:t>
            </a:fld>
            <a:endParaRPr lang="hu-HU">
              <a:solidFill>
                <a:srgbClr val="1B587C">
                  <a:lumMod val="75000"/>
                </a:srgbClr>
              </a:solidFill>
              <a:latin typeface="Candara"/>
            </a:endParaRPr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720763" y="2060848"/>
            <a:ext cx="8092440" cy="3132824"/>
          </a:xfrm>
        </p:spPr>
        <p:txBody>
          <a:bodyPr>
            <a:noAutofit/>
          </a:bodyPr>
          <a:lstStyle/>
          <a:p>
            <a:pPr marL="89297" lvl="2" indent="0">
              <a:spcAft>
                <a:spcPts val="450"/>
              </a:spcAft>
              <a:buClr>
                <a:schemeClr val="tx1">
                  <a:lumMod val="75000"/>
                  <a:lumOff val="25000"/>
                </a:schemeClr>
              </a:buClr>
              <a:buSzPct val="60000"/>
              <a:buNone/>
            </a:pPr>
            <a:r>
              <a:rPr lang="hu-HU" sz="2800" b="1" dirty="0"/>
              <a:t>SZAKORVOS oldal</a:t>
            </a:r>
          </a:p>
          <a:p>
            <a:pPr marL="201216" lvl="2" indent="-111919">
              <a:spcAft>
                <a:spcPts val="450"/>
              </a:spcAft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 2" pitchFamily="18" charset="2"/>
              <a:buChar char=""/>
            </a:pPr>
            <a:r>
              <a:rPr lang="hu-HU" sz="2800" dirty="0"/>
              <a:t>Belépés a </a:t>
            </a:r>
            <a:r>
              <a:rPr lang="hu-HU" sz="2800" dirty="0" err="1"/>
              <a:t>ihealth.szte.aok</a:t>
            </a:r>
            <a:r>
              <a:rPr lang="hu-HU" sz="2800" dirty="0"/>
              <a:t>@</a:t>
            </a:r>
            <a:r>
              <a:rPr lang="hu-HU" sz="2800" dirty="0" err="1"/>
              <a:t>gmail.com</a:t>
            </a:r>
            <a:r>
              <a:rPr lang="hu-HU" sz="2800" dirty="0"/>
              <a:t> címre</a:t>
            </a:r>
          </a:p>
          <a:p>
            <a:pPr marL="201216" lvl="2" indent="-111919">
              <a:spcAft>
                <a:spcPts val="450"/>
              </a:spcAft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 2" pitchFamily="18" charset="2"/>
              <a:buChar char=""/>
            </a:pPr>
            <a:r>
              <a:rPr lang="hu-HU" sz="2800" dirty="0"/>
              <a:t>Adott vizsgálatok (3db vérnyomás és 3 db oxigén </a:t>
            </a:r>
            <a:r>
              <a:rPr lang="hu-HU" sz="2800" dirty="0" err="1"/>
              <a:t>szaturáció</a:t>
            </a:r>
            <a:r>
              <a:rPr lang="hu-HU" sz="2800" dirty="0"/>
              <a:t>) kiválasztása</a:t>
            </a:r>
          </a:p>
          <a:p>
            <a:pPr marL="201216" lvl="2" indent="-111919">
              <a:spcAft>
                <a:spcPts val="450"/>
              </a:spcAft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 2" pitchFamily="18" charset="2"/>
              <a:buChar char=""/>
            </a:pPr>
            <a:r>
              <a:rPr lang="hu-HU" sz="2800" dirty="0"/>
              <a:t>Adatok felvitele a jegyzőkönyvbe</a:t>
            </a:r>
          </a:p>
          <a:p>
            <a:pPr marL="201216" lvl="2" indent="-111919">
              <a:spcAft>
                <a:spcPts val="450"/>
              </a:spcAft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 2" pitchFamily="18" charset="2"/>
              <a:buChar char=""/>
            </a:pPr>
            <a:r>
              <a:rPr lang="hu-HU" sz="2800" dirty="0">
                <a:solidFill>
                  <a:schemeClr val="bg1">
                    <a:lumMod val="50000"/>
                  </a:schemeClr>
                </a:solidFill>
              </a:rPr>
              <a:t>Diagnózisok felállítása a mellékelt táblázatok alapján</a:t>
            </a:r>
          </a:p>
          <a:p>
            <a:pPr marL="201216" lvl="2" indent="-111919">
              <a:spcAft>
                <a:spcPts val="450"/>
              </a:spcAft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 2" pitchFamily="18" charset="2"/>
              <a:buChar char=""/>
            </a:pPr>
            <a:r>
              <a:rPr lang="hu-HU" sz="2800" dirty="0">
                <a:solidFill>
                  <a:schemeClr val="bg1">
                    <a:lumMod val="50000"/>
                  </a:schemeClr>
                </a:solidFill>
              </a:rPr>
              <a:t>Jegyzőkönyv benyújtása</a:t>
            </a:r>
          </a:p>
        </p:txBody>
      </p:sp>
    </p:spTree>
    <p:extLst>
      <p:ext uri="{BB962C8B-B14F-4D97-AF65-F5344CB8AC3E}">
        <p14:creationId xmlns:p14="http://schemas.microsoft.com/office/powerpoint/2010/main" val="47995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5850"/>
            <a:ext cx="8229600" cy="857250"/>
          </a:xfrm>
        </p:spPr>
        <p:txBody>
          <a:bodyPr/>
          <a:lstStyle/>
          <a:p>
            <a:r>
              <a:rPr lang="hu-HU" dirty="0" err="1" smtClean="0"/>
              <a:t>iHealth</a:t>
            </a:r>
            <a:r>
              <a:rPr lang="en-US" dirty="0" smtClean="0"/>
              <a:t> </a:t>
            </a:r>
            <a:r>
              <a:rPr lang="en-US" dirty="0" err="1" smtClean="0"/>
              <a:t>alkalmazás</a:t>
            </a:r>
            <a:r>
              <a:rPr lang="en-US" dirty="0" smtClean="0"/>
              <a:t> (</a:t>
            </a:r>
            <a:r>
              <a:rPr lang="hu-HU" dirty="0" smtClean="0"/>
              <a:t>listák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57400"/>
            <a:ext cx="3008387" cy="401118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541169"/>
            <a:ext cx="2133600" cy="357188"/>
          </a:xfrm>
        </p:spPr>
        <p:txBody>
          <a:bodyPr/>
          <a:lstStyle/>
          <a:p>
            <a:pPr defTabSz="685800"/>
            <a:fld id="{A34C8E60-E0C0-40A4-A6AD-436FA65C5F7F}" type="slidenum">
              <a:rPr lang="hu-HU">
                <a:solidFill>
                  <a:srgbClr val="323232"/>
                </a:solidFill>
                <a:latin typeface="Candara"/>
              </a:rPr>
              <a:pPr defTabSz="685800"/>
              <a:t>49</a:t>
            </a:fld>
            <a:endParaRPr lang="hu-HU">
              <a:solidFill>
                <a:srgbClr val="323232"/>
              </a:solidFill>
              <a:latin typeface="Candara"/>
            </a:endParaRPr>
          </a:p>
        </p:txBody>
      </p:sp>
      <p:pic>
        <p:nvPicPr>
          <p:cNvPr id="11" name="Tartalom helye 10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76782"/>
            <a:ext cx="2993851" cy="3991801"/>
          </a:xfrm>
        </p:spPr>
      </p:pic>
    </p:spTree>
    <p:extLst>
      <p:ext uri="{BB962C8B-B14F-4D97-AF65-F5344CB8AC3E}">
        <p14:creationId xmlns:p14="http://schemas.microsoft.com/office/powerpoint/2010/main" val="190361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7544" y="1740878"/>
            <a:ext cx="8280920" cy="972104"/>
          </a:xfr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t"/>
            <a:r>
              <a:rPr lang="hu-HU" sz="3000" dirty="0" smtClean="0">
                <a:solidFill>
                  <a:schemeClr val="tx1"/>
                </a:solidFill>
                <a:effectLst/>
              </a:rPr>
              <a:t>Mely egészségügyi tartalom jut el betegeinkhez?</a:t>
            </a:r>
            <a:endParaRPr lang="hu-HU" sz="30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24363" y="4239088"/>
            <a:ext cx="5346594" cy="1263850"/>
          </a:xfrm>
        </p:spPr>
        <p:txBody>
          <a:bodyPr vert="horz">
            <a:normAutofit/>
          </a:bodyPr>
          <a:lstStyle/>
          <a:p>
            <a:pPr marL="274320" indent="-192024">
              <a:spcAft>
                <a:spcPts val="900"/>
              </a:spcAft>
            </a:pPr>
            <a:endParaRPr lang="hu-HU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  <a:p>
            <a:pPr marL="274320" indent="-192024">
              <a:spcAft>
                <a:spcPts val="900"/>
              </a:spcAft>
            </a:pPr>
            <a:endParaRPr lang="hu-HU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1331640" y="620688"/>
            <a:ext cx="6726560" cy="720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Egészségszervezési kérdések</a:t>
            </a:r>
            <a:endParaRPr kumimoji="0" lang="hu-HU" sz="36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 bwMode="auto">
          <a:xfrm>
            <a:off x="467544" y="2503931"/>
            <a:ext cx="8280920" cy="97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Mely egészségügyi eszköz jut el betegeinkhez?</a:t>
            </a:r>
            <a:endParaRPr kumimoji="0" lang="hu-HU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 bwMode="auto">
          <a:xfrm>
            <a:off x="467544" y="3266984"/>
            <a:ext cx="8280920" cy="97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Milyen szintű gondoskodás jut el betegeinkhez?</a:t>
            </a:r>
            <a:endParaRPr kumimoji="0" lang="hu-HU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54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5850"/>
            <a:ext cx="8229600" cy="857250"/>
          </a:xfrm>
        </p:spPr>
        <p:txBody>
          <a:bodyPr/>
          <a:lstStyle/>
          <a:p>
            <a:r>
              <a:rPr lang="hu-HU" dirty="0" err="1" smtClean="0"/>
              <a:t>iHealth</a:t>
            </a:r>
            <a:r>
              <a:rPr lang="en-US" dirty="0" smtClean="0"/>
              <a:t> </a:t>
            </a:r>
            <a:r>
              <a:rPr lang="en-US" dirty="0" err="1" smtClean="0"/>
              <a:t>alkalmazás</a:t>
            </a:r>
            <a:r>
              <a:rPr lang="en-US" dirty="0" smtClean="0"/>
              <a:t> (</a:t>
            </a:r>
            <a:r>
              <a:rPr lang="hu-HU" dirty="0" smtClean="0"/>
              <a:t>ábrák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541169"/>
            <a:ext cx="2133600" cy="357188"/>
          </a:xfrm>
        </p:spPr>
        <p:txBody>
          <a:bodyPr/>
          <a:lstStyle/>
          <a:p>
            <a:pPr defTabSz="685800"/>
            <a:fld id="{A34C8E60-E0C0-40A4-A6AD-436FA65C5F7F}" type="slidenum">
              <a:rPr lang="hu-HU">
                <a:solidFill>
                  <a:srgbClr val="323232"/>
                </a:solidFill>
                <a:latin typeface="Candara"/>
              </a:rPr>
              <a:pPr defTabSz="685800"/>
              <a:t>50</a:t>
            </a:fld>
            <a:endParaRPr lang="hu-HU">
              <a:solidFill>
                <a:srgbClr val="323232"/>
              </a:solidFill>
              <a:latin typeface="Candara"/>
            </a:endParaRPr>
          </a:p>
        </p:txBody>
      </p:sp>
      <p:pic>
        <p:nvPicPr>
          <p:cNvPr id="10" name="Tartalom helye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057400"/>
            <a:ext cx="3080395" cy="4107193"/>
          </a:xfrm>
        </p:spPr>
      </p:pic>
      <p:pic>
        <p:nvPicPr>
          <p:cNvPr id="8" name="Tartalom helye 7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0"/>
            <a:ext cx="3063627" cy="4084836"/>
          </a:xfrm>
        </p:spPr>
      </p:pic>
    </p:spTree>
    <p:extLst>
      <p:ext uri="{BB962C8B-B14F-4D97-AF65-F5344CB8AC3E}">
        <p14:creationId xmlns:p14="http://schemas.microsoft.com/office/powerpoint/2010/main" val="2459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iHealth</a:t>
            </a:r>
            <a:r>
              <a:rPr lang="hu-HU" dirty="0" smtClean="0"/>
              <a:t> </a:t>
            </a:r>
            <a:r>
              <a:rPr lang="hu-HU" dirty="0" err="1" smtClean="0"/>
              <a:t>Dashboard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4C8E60-E0C0-40A4-A6AD-436FA65C5F7F}" type="slidenum">
              <a:rPr lang="hu-HU">
                <a:solidFill>
                  <a:srgbClr val="1B587C">
                    <a:lumMod val="75000"/>
                  </a:srgbClr>
                </a:solidFill>
                <a:latin typeface="Candara"/>
              </a:rPr>
              <a:pPr defTabSz="685800"/>
              <a:t>51</a:t>
            </a:fld>
            <a:endParaRPr lang="hu-HU">
              <a:solidFill>
                <a:srgbClr val="1B587C">
                  <a:lumMod val="75000"/>
                </a:srgbClr>
              </a:solidFill>
              <a:latin typeface="Candara"/>
            </a:endParaRP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7182" y="685800"/>
            <a:ext cx="975836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0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iHealth</a:t>
            </a:r>
            <a:r>
              <a:rPr lang="hu-HU" dirty="0" smtClean="0"/>
              <a:t> </a:t>
            </a:r>
            <a:r>
              <a:rPr lang="hu-HU" dirty="0" err="1" smtClean="0"/>
              <a:t>Dashboard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4C8E60-E0C0-40A4-A6AD-436FA65C5F7F}" type="slidenum">
              <a:rPr lang="hu-HU">
                <a:solidFill>
                  <a:srgbClr val="1B587C">
                    <a:lumMod val="75000"/>
                  </a:srgbClr>
                </a:solidFill>
                <a:latin typeface="Candara"/>
              </a:rPr>
              <a:pPr defTabSz="685800"/>
              <a:t>52</a:t>
            </a:fld>
            <a:endParaRPr lang="hu-HU">
              <a:solidFill>
                <a:srgbClr val="1B587C">
                  <a:lumMod val="75000"/>
                </a:srgbClr>
              </a:solidFill>
              <a:latin typeface="Candara"/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7182" y="685800"/>
            <a:ext cx="975836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4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iHealth</a:t>
            </a:r>
            <a:r>
              <a:rPr lang="hu-HU" dirty="0" smtClean="0"/>
              <a:t> (vérnyomás és </a:t>
            </a:r>
            <a:r>
              <a:rPr lang="hu-HU" dirty="0" err="1" smtClean="0"/>
              <a:t>pulzoximetria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4C8E60-E0C0-40A4-A6AD-436FA65C5F7F}" type="slidenum">
              <a:rPr lang="hu-HU">
                <a:solidFill>
                  <a:srgbClr val="1B587C">
                    <a:lumMod val="75000"/>
                  </a:srgbClr>
                </a:solidFill>
                <a:latin typeface="Candara"/>
              </a:rPr>
              <a:pPr defTabSz="685800"/>
              <a:t>53</a:t>
            </a:fld>
            <a:endParaRPr lang="hu-HU">
              <a:solidFill>
                <a:srgbClr val="1B587C">
                  <a:lumMod val="75000"/>
                </a:srgbClr>
              </a:solidFill>
              <a:latin typeface="Candara"/>
            </a:endParaRPr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509032" y="1556792"/>
            <a:ext cx="8092440" cy="2473798"/>
          </a:xfrm>
        </p:spPr>
        <p:txBody>
          <a:bodyPr>
            <a:noAutofit/>
          </a:bodyPr>
          <a:lstStyle/>
          <a:p>
            <a:pPr marL="89297" lvl="2" indent="0">
              <a:spcAft>
                <a:spcPts val="450"/>
              </a:spcAft>
              <a:buClr>
                <a:schemeClr val="tx1">
                  <a:lumMod val="75000"/>
                  <a:lumOff val="25000"/>
                </a:schemeClr>
              </a:buClr>
              <a:buSzPct val="60000"/>
              <a:buNone/>
            </a:pPr>
            <a:r>
              <a:rPr lang="hu-HU" sz="2800" b="1" dirty="0"/>
              <a:t>SZAKORVOS oldal</a:t>
            </a:r>
          </a:p>
          <a:p>
            <a:pPr marL="201216" lvl="2" indent="-111919">
              <a:spcAft>
                <a:spcPts val="450"/>
              </a:spcAft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 2" pitchFamily="18" charset="2"/>
              <a:buChar char=""/>
            </a:pPr>
            <a:r>
              <a:rPr lang="hu-HU" sz="2800" dirty="0">
                <a:solidFill>
                  <a:schemeClr val="bg1">
                    <a:lumMod val="50000"/>
                  </a:schemeClr>
                </a:solidFill>
              </a:rPr>
              <a:t>Belépés a ihealth.szte.aok@gmail.com címre</a:t>
            </a:r>
          </a:p>
          <a:p>
            <a:pPr marL="201216" lvl="2" indent="-111919">
              <a:spcAft>
                <a:spcPts val="450"/>
              </a:spcAft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 2" pitchFamily="18" charset="2"/>
              <a:buChar char=""/>
            </a:pPr>
            <a:r>
              <a:rPr lang="hu-HU" sz="2800" dirty="0">
                <a:solidFill>
                  <a:schemeClr val="bg1">
                    <a:lumMod val="50000"/>
                  </a:schemeClr>
                </a:solidFill>
              </a:rPr>
              <a:t>Adott vizsgálatok (3db vérnyomás és 3 db oxigén </a:t>
            </a:r>
            <a:r>
              <a:rPr lang="hu-HU" sz="2800" dirty="0" err="1">
                <a:solidFill>
                  <a:schemeClr val="bg1">
                    <a:lumMod val="50000"/>
                  </a:schemeClr>
                </a:solidFill>
              </a:rPr>
              <a:t>szaturáció</a:t>
            </a:r>
            <a:r>
              <a:rPr lang="hu-HU" sz="2800" dirty="0">
                <a:solidFill>
                  <a:schemeClr val="bg1">
                    <a:lumMod val="50000"/>
                  </a:schemeClr>
                </a:solidFill>
              </a:rPr>
              <a:t>) kiválasztása</a:t>
            </a:r>
          </a:p>
          <a:p>
            <a:pPr marL="201216" lvl="2" indent="-111919">
              <a:spcAft>
                <a:spcPts val="450"/>
              </a:spcAft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 2" pitchFamily="18" charset="2"/>
              <a:buChar char=""/>
            </a:pPr>
            <a:r>
              <a:rPr lang="hu-HU" sz="2800" dirty="0">
                <a:solidFill>
                  <a:schemeClr val="bg1">
                    <a:lumMod val="50000"/>
                  </a:schemeClr>
                </a:solidFill>
              </a:rPr>
              <a:t>Adatok felvitele a jegyzőkönyvbe</a:t>
            </a:r>
          </a:p>
          <a:p>
            <a:pPr marL="201216" lvl="2" indent="-111919">
              <a:spcAft>
                <a:spcPts val="450"/>
              </a:spcAft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 2" pitchFamily="18" charset="2"/>
              <a:buChar char=""/>
            </a:pPr>
            <a:r>
              <a:rPr lang="hu-HU" sz="2800" dirty="0"/>
              <a:t>Diagnózisok felállítása a mellékelt táblázatok alapján</a:t>
            </a:r>
          </a:p>
          <a:p>
            <a:pPr marL="201216" lvl="2" indent="-111919">
              <a:spcAft>
                <a:spcPts val="1350"/>
              </a:spcAft>
              <a:buClr>
                <a:schemeClr val="tx1">
                  <a:lumMod val="75000"/>
                  <a:lumOff val="25000"/>
                </a:schemeClr>
              </a:buClr>
              <a:buSzPct val="60000"/>
              <a:buFont typeface="Wingdings 2" pitchFamily="18" charset="2"/>
              <a:buChar char=""/>
            </a:pPr>
            <a:r>
              <a:rPr lang="hu-HU" sz="2800" b="1" dirty="0"/>
              <a:t>A kapott eredmény visszaküldése a küldő címére (ez most a </a:t>
            </a:r>
            <a:r>
              <a:rPr lang="hu-HU" sz="2800" b="1" dirty="0" err="1"/>
              <a:t>CooSpace</a:t>
            </a:r>
            <a:r>
              <a:rPr lang="hu-HU" sz="2800" b="1" dirty="0"/>
              <a:t>!!)</a:t>
            </a:r>
          </a:p>
        </p:txBody>
      </p:sp>
      <p:sp>
        <p:nvSpPr>
          <p:cNvPr id="6" name="Balra nyíl 5">
            <a:hlinkClick r:id="rId3" action="ppaction://hlinksldjump"/>
          </p:cNvPr>
          <p:cNvSpPr/>
          <p:nvPr/>
        </p:nvSpPr>
        <p:spPr>
          <a:xfrm>
            <a:off x="8241323" y="5212374"/>
            <a:ext cx="468923" cy="2051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350">
              <a:solidFill>
                <a:prstClr val="white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16670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5477" y="2094035"/>
            <a:ext cx="8229600" cy="857250"/>
          </a:xfrm>
        </p:spPr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4C8E60-E0C0-40A4-A6AD-436FA65C5F7F}" type="slidenum">
              <a:rPr lang="hu-HU">
                <a:solidFill>
                  <a:srgbClr val="323232"/>
                </a:solidFill>
                <a:latin typeface="Candara"/>
              </a:rPr>
              <a:pPr defTabSz="685800"/>
              <a:t>54</a:t>
            </a:fld>
            <a:endParaRPr lang="hu-HU">
              <a:solidFill>
                <a:srgbClr val="323232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19668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cím 2"/>
          <p:cNvSpPr txBox="1">
            <a:spLocks/>
          </p:cNvSpPr>
          <p:nvPr/>
        </p:nvSpPr>
        <p:spPr>
          <a:xfrm>
            <a:off x="323528" y="1808820"/>
            <a:ext cx="8640960" cy="281041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lvl="1" indent="-185738">
              <a:spcBef>
                <a:spcPts val="1200"/>
              </a:spcBef>
              <a:buClr>
                <a:srgbClr val="00B0F0"/>
              </a:buClr>
              <a:buSzPct val="80000"/>
              <a:buFont typeface="Arial" panose="020B0604020202020204" pitchFamily="34" charset="0"/>
              <a:buChar char="•"/>
              <a:tabLst>
                <a:tab pos="673894" algn="l"/>
              </a:tabLst>
              <a:defRPr/>
            </a:pPr>
            <a:r>
              <a:rPr lang="hu-HU" sz="3000" dirty="0" smtClean="0">
                <a:latin typeface="Calibri" pitchFamily="34" charset="0"/>
                <a:ea typeface="+mj-ea"/>
                <a:cs typeface="+mj-cs"/>
              </a:rPr>
              <a:t>Globális </a:t>
            </a:r>
            <a:r>
              <a:rPr lang="hu-HU" sz="3000" dirty="0">
                <a:latin typeface="Calibri" pitchFamily="34" charset="0"/>
                <a:ea typeface="+mj-ea"/>
                <a:cs typeface="+mj-cs"/>
              </a:rPr>
              <a:t>tudásközpontok (</a:t>
            </a:r>
            <a:r>
              <a:rPr lang="hu-HU" sz="3000" i="1" u="sng" dirty="0" err="1" smtClean="0">
                <a:latin typeface="Calibri" pitchFamily="34" charset="0"/>
                <a:ea typeface="+mj-ea"/>
                <a:cs typeface="+mj-cs"/>
              </a:rPr>
              <a:t>információtátadó</a:t>
            </a:r>
            <a:r>
              <a:rPr lang="hu-HU" sz="3000" i="1" u="sng" dirty="0" smtClean="0">
                <a:latin typeface="Calibri" pitchFamily="34" charset="0"/>
                <a:ea typeface="+mj-ea"/>
                <a:cs typeface="+mj-cs"/>
              </a:rPr>
              <a:t>, manipuláló, </a:t>
            </a:r>
            <a:r>
              <a:rPr lang="hu-HU" sz="3000" dirty="0" smtClean="0">
                <a:latin typeface="Calibri" pitchFamily="34" charset="0"/>
                <a:ea typeface="+mj-ea"/>
                <a:cs typeface="+mj-cs"/>
              </a:rPr>
              <a:t>kommunikációs,…)</a:t>
            </a:r>
          </a:p>
          <a:p>
            <a:pPr lvl="1" indent="-185738">
              <a:spcBef>
                <a:spcPts val="1200"/>
              </a:spcBef>
              <a:buClr>
                <a:srgbClr val="00B0F0"/>
              </a:buClr>
              <a:buSzPct val="80000"/>
              <a:buFont typeface="Arial" panose="020B0604020202020204" pitchFamily="34" charset="0"/>
              <a:buChar char="•"/>
              <a:tabLst>
                <a:tab pos="673894" algn="l"/>
              </a:tabLst>
              <a:defRPr/>
            </a:pPr>
            <a:r>
              <a:rPr lang="hu-HU" sz="3000" dirty="0">
                <a:latin typeface="Calibri" pitchFamily="34" charset="0"/>
                <a:ea typeface="+mj-ea"/>
                <a:cs typeface="+mj-cs"/>
              </a:rPr>
              <a:t>Web2</a:t>
            </a:r>
            <a:r>
              <a:rPr lang="hu-HU" sz="3000" dirty="0" smtClean="0"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3000" dirty="0">
                <a:latin typeface="Calibri" pitchFamily="34" charset="0"/>
                <a:ea typeface="+mj-ea"/>
                <a:cs typeface="+mj-cs"/>
              </a:rPr>
              <a:t>(érdekeltségi csoport: blogok, fórumok, Facebook</a:t>
            </a:r>
            <a:r>
              <a:rPr lang="hu-HU" sz="3000" dirty="0" smtClean="0">
                <a:latin typeface="Calibri" pitchFamily="34" charset="0"/>
                <a:ea typeface="+mj-ea"/>
                <a:cs typeface="+mj-cs"/>
              </a:rPr>
              <a:t>…)</a:t>
            </a:r>
            <a:endParaRPr lang="hu-HU" sz="3000" dirty="0">
              <a:latin typeface="Calibri" pitchFamily="34" charset="0"/>
              <a:ea typeface="+mj-ea"/>
              <a:cs typeface="+mj-cs"/>
            </a:endParaRPr>
          </a:p>
          <a:p>
            <a:pPr lvl="1" indent="-185738">
              <a:spcBef>
                <a:spcPts val="1200"/>
              </a:spcBef>
              <a:buClr>
                <a:srgbClr val="00B0F0"/>
              </a:buClr>
              <a:buSzPct val="80000"/>
              <a:buFont typeface="Arial" panose="020B0604020202020204" pitchFamily="34" charset="0"/>
              <a:buChar char="•"/>
              <a:tabLst>
                <a:tab pos="673894" algn="l"/>
              </a:tabLst>
              <a:defRPr/>
            </a:pPr>
            <a:r>
              <a:rPr lang="hu-HU" sz="3000" dirty="0">
                <a:latin typeface="Calibri" pitchFamily="34" charset="0"/>
                <a:ea typeface="+mj-ea"/>
                <a:cs typeface="+mj-cs"/>
              </a:rPr>
              <a:t>Telemedicina</a:t>
            </a:r>
            <a:r>
              <a:rPr lang="hu-HU" sz="3000" dirty="0" smtClean="0"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3000" dirty="0">
                <a:latin typeface="Calibri" pitchFamily="34" charset="0"/>
                <a:ea typeface="+mj-ea"/>
                <a:cs typeface="+mj-cs"/>
              </a:rPr>
              <a:t>(egyénre szabott: információs környezet)</a:t>
            </a:r>
          </a:p>
          <a:p>
            <a:pPr marL="402431" lvl="1" indent="-71438">
              <a:spcBef>
                <a:spcPts val="1200"/>
              </a:spcBef>
              <a:buClr>
                <a:srgbClr val="00B0F0"/>
              </a:buClr>
              <a:buSzPct val="100000"/>
              <a:tabLst>
                <a:tab pos="673894" algn="l"/>
              </a:tabLst>
              <a:defRPr/>
            </a:pPr>
            <a:endParaRPr lang="hu-HU" sz="3000" dirty="0">
              <a:latin typeface="Calibri" pitchFamily="34" charset="0"/>
              <a:ea typeface="+mj-ea"/>
              <a:cs typeface="+mj-cs"/>
            </a:endParaRPr>
          </a:p>
          <a:p>
            <a:pPr marL="257175" indent="-257175" algn="ctr">
              <a:spcBef>
                <a:spcPts val="1200"/>
              </a:spcBef>
              <a:defRPr/>
            </a:pPr>
            <a:endParaRPr lang="hu-HU" sz="3000" dirty="0">
              <a:latin typeface="Calibri" pitchFamily="34" charset="0"/>
              <a:ea typeface="+mj-ea"/>
              <a:cs typeface="+mj-cs"/>
            </a:endParaRPr>
          </a:p>
        </p:txBody>
      </p:sp>
      <p:grpSp>
        <p:nvGrpSpPr>
          <p:cNvPr id="4" name="Csoportba foglalás 3"/>
          <p:cNvGrpSpPr/>
          <p:nvPr/>
        </p:nvGrpSpPr>
        <p:grpSpPr>
          <a:xfrm>
            <a:off x="1072461" y="4226344"/>
            <a:ext cx="6211329" cy="1967817"/>
            <a:chOff x="1493659" y="3578236"/>
            <a:chExt cx="6211328" cy="2731088"/>
          </a:xfrm>
        </p:grpSpPr>
        <p:grpSp>
          <p:nvGrpSpPr>
            <p:cNvPr id="6" name="Csoportba foglalás 43"/>
            <p:cNvGrpSpPr/>
            <p:nvPr/>
          </p:nvGrpSpPr>
          <p:grpSpPr>
            <a:xfrm>
              <a:off x="1493659" y="3578236"/>
              <a:ext cx="2363761" cy="2731088"/>
              <a:chOff x="581572" y="2428586"/>
              <a:chExt cx="2190227" cy="2584616"/>
            </a:xfrm>
          </p:grpSpPr>
          <p:sp>
            <p:nvSpPr>
              <p:cNvPr id="11" name="Derékszögű háromszög 10"/>
              <p:cNvSpPr/>
              <p:nvPr/>
            </p:nvSpPr>
            <p:spPr bwMode="auto">
              <a:xfrm flipH="1">
                <a:off x="885760" y="3327103"/>
                <a:ext cx="1165960" cy="1686099"/>
              </a:xfrm>
              <a:prstGeom prst="rtTriangle">
                <a:avLst/>
              </a:prstGeom>
              <a:blipFill dpi="0" rotWithShape="1">
                <a:blip r:embed="rId2" cstate="print">
                  <a:alphaModFix amt="31000"/>
                </a:blip>
                <a:srcRect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dashDot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u-HU" dirty="0">
                  <a:latin typeface="Calibri" pitchFamily="34" charset="0"/>
                </a:endParaRPr>
              </a:p>
            </p:txBody>
          </p:sp>
          <p:cxnSp>
            <p:nvCxnSpPr>
              <p:cNvPr id="12" name="AutoShape 2"/>
              <p:cNvCxnSpPr>
                <a:cxnSpLocks noChangeShapeType="1"/>
              </p:cNvCxnSpPr>
              <p:nvPr/>
            </p:nvCxnSpPr>
            <p:spPr bwMode="auto">
              <a:xfrm>
                <a:off x="581572" y="2428586"/>
                <a:ext cx="250206" cy="2584277"/>
              </a:xfrm>
              <a:prstGeom prst="straightConnector1">
                <a:avLst/>
              </a:prstGeom>
              <a:noFill/>
              <a:ln w="25400">
                <a:solidFill>
                  <a:srgbClr val="000082"/>
                </a:solidFill>
                <a:round/>
                <a:headEnd type="triangle" w="med" len="med"/>
                <a:tailEnd/>
              </a:ln>
            </p:spPr>
          </p:cxnSp>
          <p:cxnSp>
            <p:nvCxnSpPr>
              <p:cNvPr id="13" name="AutoShape 3"/>
              <p:cNvCxnSpPr>
                <a:cxnSpLocks noChangeShapeType="1"/>
                <a:stCxn id="16" idx="0"/>
              </p:cNvCxnSpPr>
              <p:nvPr/>
            </p:nvCxnSpPr>
            <p:spPr bwMode="auto">
              <a:xfrm flipH="1">
                <a:off x="839658" y="4365103"/>
                <a:ext cx="1212063" cy="645978"/>
              </a:xfrm>
              <a:prstGeom prst="straightConnector1">
                <a:avLst/>
              </a:prstGeom>
              <a:noFill/>
              <a:ln w="15875">
                <a:solidFill>
                  <a:srgbClr val="DBE5F1"/>
                </a:solidFill>
                <a:round/>
                <a:headEnd type="triangle" w="med" len="med"/>
                <a:tailEnd/>
              </a:ln>
            </p:spPr>
          </p:cxnSp>
          <p:cxnSp>
            <p:nvCxnSpPr>
              <p:cNvPr id="14" name="AutoShape 4"/>
              <p:cNvCxnSpPr>
                <a:cxnSpLocks noChangeShapeType="1"/>
              </p:cNvCxnSpPr>
              <p:nvPr/>
            </p:nvCxnSpPr>
            <p:spPr bwMode="auto">
              <a:xfrm flipH="1">
                <a:off x="831777" y="5013176"/>
                <a:ext cx="1940022" cy="26"/>
              </a:xfrm>
              <a:prstGeom prst="straightConnector1">
                <a:avLst/>
              </a:prstGeom>
              <a:noFill/>
              <a:ln w="25400">
                <a:solidFill>
                  <a:srgbClr val="000082"/>
                </a:solidFill>
                <a:round/>
                <a:headEnd type="triangle" w="med" len="med"/>
                <a:tailEnd/>
              </a:ln>
            </p:spPr>
          </p:cxnSp>
          <p:cxnSp>
            <p:nvCxnSpPr>
              <p:cNvPr id="15" name="AutoShape 5"/>
              <p:cNvCxnSpPr>
                <a:cxnSpLocks noChangeShapeType="1"/>
              </p:cNvCxnSpPr>
              <p:nvPr/>
            </p:nvCxnSpPr>
            <p:spPr bwMode="auto">
              <a:xfrm flipH="1">
                <a:off x="840658" y="3141406"/>
                <a:ext cx="1312607" cy="1858297"/>
              </a:xfrm>
              <a:prstGeom prst="straightConnector1">
                <a:avLst/>
              </a:prstGeom>
              <a:noFill/>
              <a:ln w="15875">
                <a:solidFill>
                  <a:srgbClr val="000082"/>
                </a:solidFill>
                <a:round/>
                <a:headEnd type="triangle" w="med" len="med"/>
                <a:tailEnd/>
              </a:ln>
            </p:spPr>
          </p:cxnSp>
          <p:sp>
            <p:nvSpPr>
              <p:cNvPr id="16" name="Derékszögű háromszög 15"/>
              <p:cNvSpPr/>
              <p:nvPr/>
            </p:nvSpPr>
            <p:spPr bwMode="auto">
              <a:xfrm flipH="1">
                <a:off x="899592" y="4365104"/>
                <a:ext cx="1152128" cy="648072"/>
              </a:xfrm>
              <a:prstGeom prst="rt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u-HU" dirty="0">
                  <a:latin typeface="Calibri" pitchFamily="34" charset="0"/>
                </a:endParaRPr>
              </a:p>
            </p:txBody>
          </p:sp>
        </p:grpSp>
        <p:sp>
          <p:nvSpPr>
            <p:cNvPr id="7" name="Szövegdoboz 6"/>
            <p:cNvSpPr txBox="1"/>
            <p:nvPr/>
          </p:nvSpPr>
          <p:spPr>
            <a:xfrm>
              <a:off x="3113839" y="4627588"/>
              <a:ext cx="2316240" cy="832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50" b="1" dirty="0">
                  <a:latin typeface="Calibri" pitchFamily="34" charset="0"/>
                </a:rPr>
                <a:t>Rendelkezésre álló</a:t>
              </a:r>
              <a:br>
                <a:rPr lang="hu-HU" sz="1650" b="1" dirty="0">
                  <a:latin typeface="Calibri" pitchFamily="34" charset="0"/>
                </a:rPr>
              </a:br>
              <a:r>
                <a:rPr lang="hu-HU" sz="1650" b="1" dirty="0">
                  <a:latin typeface="Calibri" pitchFamily="34" charset="0"/>
                </a:rPr>
                <a:t>      (elméletileg)</a:t>
              </a:r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3138956" y="5674923"/>
              <a:ext cx="3521276" cy="480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50" b="1" dirty="0">
                  <a:latin typeface="Calibri" pitchFamily="34" charset="0"/>
                </a:rPr>
                <a:t>Felhasználható</a:t>
              </a:r>
            </a:p>
          </p:txBody>
        </p:sp>
        <p:cxnSp>
          <p:nvCxnSpPr>
            <p:cNvPr id="9" name="Egyenes összekötő nyíllal 8"/>
            <p:cNvCxnSpPr/>
            <p:nvPr/>
          </p:nvCxnSpPr>
          <p:spPr bwMode="auto">
            <a:xfrm>
              <a:off x="5086942" y="4465956"/>
              <a:ext cx="0" cy="112418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0078"/>
              </a:solidFill>
              <a:prstDash val="dash"/>
              <a:round/>
              <a:headEnd type="arrow" w="sm" len="sm"/>
              <a:tailEnd type="arrow" w="sm" len="sm"/>
            </a:ln>
            <a:effectLst/>
          </p:spPr>
        </p:cxnSp>
        <p:sp>
          <p:nvSpPr>
            <p:cNvPr id="10" name="Szövegdoboz 9"/>
            <p:cNvSpPr txBox="1"/>
            <p:nvPr/>
          </p:nvSpPr>
          <p:spPr>
            <a:xfrm>
              <a:off x="5112699" y="4627588"/>
              <a:ext cx="2592288" cy="832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650" b="1" dirty="0">
                  <a:latin typeface="Calibri" pitchFamily="34" charset="0"/>
                </a:rPr>
                <a:t>Információszervezési rés</a:t>
              </a:r>
            </a:p>
            <a:p>
              <a:pPr algn="ctr"/>
              <a:r>
                <a:rPr lang="hu-HU" sz="1650" b="1" dirty="0">
                  <a:latin typeface="Calibri" pitchFamily="34" charset="0"/>
                </a:rPr>
                <a:t>(orvosszakmai)</a:t>
              </a:r>
            </a:p>
          </p:txBody>
        </p:sp>
      </p:grpSp>
      <p:sp>
        <p:nvSpPr>
          <p:cNvPr id="17" name="Cím 1"/>
          <p:cNvSpPr txBox="1">
            <a:spLocks/>
          </p:cNvSpPr>
          <p:nvPr/>
        </p:nvSpPr>
        <p:spPr>
          <a:xfrm>
            <a:off x="1331640" y="620688"/>
            <a:ext cx="6726560" cy="720080"/>
          </a:xfrm>
          <a:prstGeom prst="rect">
            <a:avLst/>
          </a:prstGeom>
        </p:spPr>
        <p:txBody>
          <a:bodyPr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36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Információ az </a:t>
            </a:r>
            <a:r>
              <a:rPr lang="hu-HU" sz="36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interneten</a:t>
            </a:r>
            <a:endParaRPr kumimoji="0" lang="hu-HU" sz="36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rtalom helye 14"/>
          <p:cNvSpPr>
            <a:spLocks noGrp="1"/>
          </p:cNvSpPr>
          <p:nvPr>
            <p:ph idx="1"/>
          </p:nvPr>
        </p:nvSpPr>
        <p:spPr>
          <a:xfrm>
            <a:off x="359532" y="2024844"/>
            <a:ext cx="8586954" cy="432048"/>
          </a:xfrm>
        </p:spPr>
        <p:txBody>
          <a:bodyPr>
            <a:normAutofit lnSpcReduction="10000"/>
          </a:bodyPr>
          <a:lstStyle/>
          <a:p>
            <a:pPr marL="7144" indent="-7144" algn="ctr">
              <a:buNone/>
            </a:pPr>
            <a:r>
              <a:rPr lang="hu-HU" sz="2250" dirty="0" smtClean="0">
                <a:latin typeface="Calibri" pitchFamily="34" charset="0"/>
                <a:cs typeface="Calibri" pitchFamily="34" charset="0"/>
              </a:rPr>
              <a:t>Laikus keresések ~95% </a:t>
            </a:r>
            <a:r>
              <a:rPr lang="hu-HU" sz="2250" dirty="0" err="1" smtClean="0">
                <a:latin typeface="Calibri" pitchFamily="34" charset="0"/>
                <a:cs typeface="Calibri" pitchFamily="34" charset="0"/>
              </a:rPr>
              <a:t>Google</a:t>
            </a:r>
            <a:r>
              <a:rPr lang="hu-HU" sz="225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hu-HU" sz="2250" dirty="0">
                <a:latin typeface="Calibri" pitchFamily="34" charset="0"/>
                <a:cs typeface="Calibri" pitchFamily="34" charset="0"/>
              </a:rPr>
              <a:t>kulcsszó: </a:t>
            </a:r>
            <a:r>
              <a:rPr lang="hu-HU" sz="2250" i="1" u="sng" dirty="0" smtClean="0">
                <a:latin typeface="Calibri" pitchFamily="34" charset="0"/>
                <a:cs typeface="Calibri" pitchFamily="34" charset="0"/>
              </a:rPr>
              <a:t>védőoltás</a:t>
            </a:r>
            <a:endParaRPr lang="hu-HU" sz="2250" i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1331640" y="620688"/>
            <a:ext cx="6726560" cy="720080"/>
          </a:xfrm>
          <a:prstGeom prst="rect">
            <a:avLst/>
          </a:prstGeom>
        </p:spPr>
        <p:txBody>
          <a:bodyPr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36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Mely egészségügyi tartalom? </a:t>
            </a:r>
            <a:endParaRPr lang="hu-HU" sz="3600" b="1" kern="0" dirty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5" name="Kép 4"/>
          <p:cNvPicPr/>
          <p:nvPr/>
        </p:nvPicPr>
        <p:blipFill>
          <a:blip r:embed="rId3" cstate="print"/>
          <a:srcRect l="2857" t="25963" r="5714" b="21635"/>
          <a:stretch>
            <a:fillRect/>
          </a:stretch>
        </p:blipFill>
        <p:spPr>
          <a:xfrm>
            <a:off x="251520" y="2780929"/>
            <a:ext cx="4558742" cy="301752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6" name="Kép 5"/>
          <p:cNvPicPr/>
          <p:nvPr/>
        </p:nvPicPr>
        <p:blipFill>
          <a:blip r:embed="rId4" cstate="print"/>
          <a:srcRect l="3750" t="27644" r="52529" b="17734"/>
          <a:stretch>
            <a:fillRect/>
          </a:stretch>
        </p:blipFill>
        <p:spPr>
          <a:xfrm>
            <a:off x="5076056" y="3260167"/>
            <a:ext cx="3780420" cy="253828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0075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rtalom helye 14"/>
          <p:cNvSpPr>
            <a:spLocks noGrp="1"/>
          </p:cNvSpPr>
          <p:nvPr>
            <p:ph idx="1"/>
          </p:nvPr>
        </p:nvSpPr>
        <p:spPr>
          <a:xfrm>
            <a:off x="251520" y="1592796"/>
            <a:ext cx="8694966" cy="432048"/>
          </a:xfrm>
        </p:spPr>
        <p:txBody>
          <a:bodyPr>
            <a:normAutofit lnSpcReduction="10000"/>
          </a:bodyPr>
          <a:lstStyle/>
          <a:p>
            <a:pPr marL="7144" indent="-7144" algn="ctr">
              <a:buNone/>
            </a:pPr>
            <a:r>
              <a:rPr lang="hu-HU" sz="2250" dirty="0" err="1" smtClean="0">
                <a:latin typeface="Calibri" pitchFamily="34" charset="0"/>
                <a:cs typeface="Calibri" pitchFamily="34" charset="0"/>
              </a:rPr>
              <a:t>Google</a:t>
            </a:r>
            <a:r>
              <a:rPr lang="hu-HU" sz="225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hu-HU" sz="2250" dirty="0">
                <a:latin typeface="Calibri" pitchFamily="34" charset="0"/>
                <a:cs typeface="Calibri" pitchFamily="34" charset="0"/>
              </a:rPr>
              <a:t>kulcsszó: </a:t>
            </a:r>
            <a:r>
              <a:rPr lang="hu-HU" sz="2250" i="1" u="sng" dirty="0">
                <a:latin typeface="Calibri" pitchFamily="34" charset="0"/>
                <a:cs typeface="Calibri" pitchFamily="34" charset="0"/>
              </a:rPr>
              <a:t>védőoltás, autizmus, kullancs elleni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l="5540" t="10495" r="6669" b="6124"/>
          <a:stretch/>
        </p:blipFill>
        <p:spPr>
          <a:xfrm>
            <a:off x="827584" y="2420888"/>
            <a:ext cx="7416824" cy="3960440"/>
          </a:xfrm>
          <a:prstGeom prst="rect">
            <a:avLst/>
          </a:prstGeom>
        </p:spPr>
      </p:pic>
      <p:sp>
        <p:nvSpPr>
          <p:cNvPr id="8" name="Cím 1"/>
          <p:cNvSpPr txBox="1">
            <a:spLocks/>
          </p:cNvSpPr>
          <p:nvPr/>
        </p:nvSpPr>
        <p:spPr>
          <a:xfrm>
            <a:off x="1331640" y="620688"/>
            <a:ext cx="6726560" cy="720080"/>
          </a:xfrm>
          <a:prstGeom prst="rect">
            <a:avLst/>
          </a:prstGeom>
        </p:spPr>
        <p:txBody>
          <a:bodyPr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36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Mely egészségügyi tartalom? </a:t>
            </a:r>
            <a:endParaRPr lang="hu-HU" sz="3600" b="1" kern="0" dirty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75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875060" y="487491"/>
            <a:ext cx="7086600" cy="1276350"/>
          </a:xfrm>
        </p:spPr>
        <p:txBody>
          <a:bodyPr/>
          <a:lstStyle/>
          <a:p>
            <a:r>
              <a:rPr lang="hu-HU" sz="3600" dirty="0" smtClean="0"/>
              <a:t>Honlapok kereshetősége</a:t>
            </a:r>
            <a:endParaRPr lang="hu-HU" sz="3600" dirty="0"/>
          </a:p>
        </p:txBody>
      </p:sp>
      <p:pic>
        <p:nvPicPr>
          <p:cNvPr id="4" name="Diagram 15"/>
          <p:cNvPicPr/>
          <p:nvPr/>
        </p:nvPicPr>
        <p:blipFill>
          <a:blip r:embed="rId2" cstate="print"/>
          <a:srcRect b="3175"/>
          <a:stretch>
            <a:fillRect/>
          </a:stretch>
        </p:blipFill>
        <p:spPr bwMode="auto">
          <a:xfrm>
            <a:off x="683568" y="2132856"/>
            <a:ext cx="6075675" cy="3780420"/>
          </a:xfrm>
          <a:prstGeom prst="rect">
            <a:avLst/>
          </a:prstGeom>
          <a:noFill/>
          <a:ln w="9525" cmpd="sng">
            <a:solidFill>
              <a:srgbClr val="4F81BD"/>
            </a:solidFill>
            <a:miter lim="800000"/>
            <a:headEnd/>
            <a:tailEnd/>
          </a:ln>
          <a:effectLst/>
        </p:spPr>
      </p:pic>
      <p:grpSp>
        <p:nvGrpSpPr>
          <p:cNvPr id="13" name="Csoportba foglalás 12"/>
          <p:cNvGrpSpPr/>
          <p:nvPr/>
        </p:nvGrpSpPr>
        <p:grpSpPr>
          <a:xfrm>
            <a:off x="7086538" y="2564905"/>
            <a:ext cx="1566174" cy="678124"/>
            <a:chOff x="8832304" y="2132856"/>
            <a:chExt cx="2088232" cy="904165"/>
          </a:xfrm>
        </p:grpSpPr>
        <p:grpSp>
          <p:nvGrpSpPr>
            <p:cNvPr id="11" name="Csoportba foglalás 10"/>
            <p:cNvGrpSpPr/>
            <p:nvPr/>
          </p:nvGrpSpPr>
          <p:grpSpPr>
            <a:xfrm>
              <a:off x="8832304" y="2132856"/>
              <a:ext cx="1884209" cy="400109"/>
              <a:chOff x="8832304" y="2132856"/>
              <a:chExt cx="1884209" cy="400109"/>
            </a:xfrm>
          </p:grpSpPr>
          <p:sp>
            <p:nvSpPr>
              <p:cNvPr id="6" name="Téglalap 5"/>
              <p:cNvSpPr/>
              <p:nvPr/>
            </p:nvSpPr>
            <p:spPr>
              <a:xfrm>
                <a:off x="8832304" y="2291680"/>
                <a:ext cx="216024" cy="144016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1350"/>
              </a:p>
            </p:txBody>
          </p:sp>
          <p:sp>
            <p:nvSpPr>
              <p:cNvPr id="9" name="Szövegdoboz 8"/>
              <p:cNvSpPr txBox="1"/>
              <p:nvPr/>
            </p:nvSpPr>
            <p:spPr>
              <a:xfrm>
                <a:off x="9120336" y="2132856"/>
                <a:ext cx="1596177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1350" b="1" dirty="0">
                    <a:latin typeface="Calibri" pitchFamily="34" charset="0"/>
                    <a:cs typeface="Calibri" pitchFamily="34" charset="0"/>
                  </a:rPr>
                  <a:t>legjobbak</a:t>
                </a:r>
              </a:p>
            </p:txBody>
          </p:sp>
        </p:grpSp>
        <p:grpSp>
          <p:nvGrpSpPr>
            <p:cNvPr id="12" name="Csoportba foglalás 11"/>
            <p:cNvGrpSpPr/>
            <p:nvPr/>
          </p:nvGrpSpPr>
          <p:grpSpPr>
            <a:xfrm>
              <a:off x="8832304" y="2636912"/>
              <a:ext cx="2088232" cy="400109"/>
              <a:chOff x="9048328" y="2636912"/>
              <a:chExt cx="2088232" cy="400109"/>
            </a:xfrm>
          </p:grpSpPr>
          <p:sp>
            <p:nvSpPr>
              <p:cNvPr id="8" name="Téglalap 7"/>
              <p:cNvSpPr/>
              <p:nvPr/>
            </p:nvSpPr>
            <p:spPr>
              <a:xfrm>
                <a:off x="9048328" y="2795736"/>
                <a:ext cx="216024" cy="14401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1350"/>
              </a:p>
            </p:txBody>
          </p:sp>
          <p:sp>
            <p:nvSpPr>
              <p:cNvPr id="10" name="Szövegdoboz 9"/>
              <p:cNvSpPr txBox="1"/>
              <p:nvPr/>
            </p:nvSpPr>
            <p:spPr>
              <a:xfrm>
                <a:off x="9336360" y="2636912"/>
                <a:ext cx="1800200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1350" b="1" dirty="0">
                    <a:latin typeface="Calibri" pitchFamily="34" charset="0"/>
                    <a:cs typeface="Calibri" pitchFamily="34" charset="0"/>
                  </a:rPr>
                  <a:t>Google(20)</a:t>
                </a:r>
              </a:p>
            </p:txBody>
          </p:sp>
        </p:grpSp>
      </p:grpSp>
      <p:sp>
        <p:nvSpPr>
          <p:cNvPr id="14" name="Szövegdoboz 13"/>
          <p:cNvSpPr txBox="1"/>
          <p:nvPr/>
        </p:nvSpPr>
        <p:spPr>
          <a:xfrm>
            <a:off x="6843511" y="3807043"/>
            <a:ext cx="205222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350" b="1" dirty="0">
                <a:latin typeface="Calibri" pitchFamily="34" charset="0"/>
                <a:cs typeface="Calibri" pitchFamily="34" charset="0"/>
              </a:rPr>
              <a:t>Stroke-os honlapok kereshetősége és minősége</a:t>
            </a:r>
          </a:p>
        </p:txBody>
      </p:sp>
    </p:spTree>
    <p:extLst>
      <p:ext uri="{BB962C8B-B14F-4D97-AF65-F5344CB8AC3E}">
        <p14:creationId xmlns:p14="http://schemas.microsoft.com/office/powerpoint/2010/main" val="51925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anmenveg">
  <a:themeElements>
    <a:clrScheme name="tanmenveg.pot 1">
      <a:dk1>
        <a:srgbClr val="2A004E"/>
      </a:dk1>
      <a:lt1>
        <a:srgbClr val="FFFFFF"/>
      </a:lt1>
      <a:dk2>
        <a:srgbClr val="500093"/>
      </a:dk2>
      <a:lt2>
        <a:srgbClr val="00CCCC"/>
      </a:lt2>
      <a:accent1>
        <a:srgbClr val="D60093"/>
      </a:accent1>
      <a:accent2>
        <a:srgbClr val="0000FF"/>
      </a:accent2>
      <a:accent3>
        <a:srgbClr val="B3AAC8"/>
      </a:accent3>
      <a:accent4>
        <a:srgbClr val="DADADA"/>
      </a:accent4>
      <a:accent5>
        <a:srgbClr val="E8AAC8"/>
      </a:accent5>
      <a:accent6>
        <a:srgbClr val="0000E7"/>
      </a:accent6>
      <a:hlink>
        <a:srgbClr val="FFFF00"/>
      </a:hlink>
      <a:folHlink>
        <a:srgbClr val="7500D7"/>
      </a:folHlink>
    </a:clrScheme>
    <a:fontScheme name="tanmenveg.pot">
      <a:majorFont>
        <a:latin typeface="Times New Roman CE"/>
        <a:ea typeface=""/>
        <a:cs typeface=""/>
      </a:majorFont>
      <a:minorFont>
        <a:latin typeface="Times New Roman 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1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18"/>
          </a:defRPr>
        </a:defPPr>
      </a:lstStyle>
    </a:lnDef>
  </a:objectDefaults>
  <a:extraClrSchemeLst>
    <a:extraClrScheme>
      <a:clrScheme name="tanmenveg.pot 1">
        <a:dk1>
          <a:srgbClr val="2A004E"/>
        </a:dk1>
        <a:lt1>
          <a:srgbClr val="FFFFFF"/>
        </a:lt1>
        <a:dk2>
          <a:srgbClr val="500093"/>
        </a:dk2>
        <a:lt2>
          <a:srgbClr val="00CCCC"/>
        </a:lt2>
        <a:accent1>
          <a:srgbClr val="D60093"/>
        </a:accent1>
        <a:accent2>
          <a:srgbClr val="0000FF"/>
        </a:accent2>
        <a:accent3>
          <a:srgbClr val="B3AAC8"/>
        </a:accent3>
        <a:accent4>
          <a:srgbClr val="DADADA"/>
        </a:accent4>
        <a:accent5>
          <a:srgbClr val="E8AAC8"/>
        </a:accent5>
        <a:accent6>
          <a:srgbClr val="0000E7"/>
        </a:accent6>
        <a:hlink>
          <a:srgbClr val="FFFF00"/>
        </a:hlink>
        <a:folHlink>
          <a:srgbClr val="7500D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nmenveg.pot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CC99FF"/>
        </a:accent1>
        <a:accent2>
          <a:srgbClr val="3366FF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2D5CE7"/>
        </a:accent6>
        <a:hlink>
          <a:srgbClr val="00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menveg.pot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777777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BDBDBD"/>
        </a:accent5>
        <a:accent6>
          <a:srgbClr val="B8B8B8"/>
        </a:accent6>
        <a:hlink>
          <a:srgbClr val="4D4D4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menveg.pot 4">
        <a:dk1>
          <a:srgbClr val="000000"/>
        </a:dk1>
        <a:lt1>
          <a:srgbClr val="00CCCC"/>
        </a:lt1>
        <a:dk2>
          <a:srgbClr val="FFFFCC"/>
        </a:dk2>
        <a:lt2>
          <a:srgbClr val="009999"/>
        </a:lt2>
        <a:accent1>
          <a:srgbClr val="CC99FF"/>
        </a:accent1>
        <a:accent2>
          <a:srgbClr val="3366FF"/>
        </a:accent2>
        <a:accent3>
          <a:srgbClr val="AAE2E2"/>
        </a:accent3>
        <a:accent4>
          <a:srgbClr val="000000"/>
        </a:accent4>
        <a:accent5>
          <a:srgbClr val="E2CAFF"/>
        </a:accent5>
        <a:accent6>
          <a:srgbClr val="2D5CE7"/>
        </a:accent6>
        <a:hlink>
          <a:srgbClr val="00CCFF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menveg.pot 5">
        <a:dk1>
          <a:srgbClr val="003300"/>
        </a:dk1>
        <a:lt1>
          <a:srgbClr val="FFFFFF"/>
        </a:lt1>
        <a:dk2>
          <a:srgbClr val="669900"/>
        </a:dk2>
        <a:lt2>
          <a:srgbClr val="FFCC66"/>
        </a:lt2>
        <a:accent1>
          <a:srgbClr val="990033"/>
        </a:accent1>
        <a:accent2>
          <a:srgbClr val="FF9933"/>
        </a:accent2>
        <a:accent3>
          <a:srgbClr val="B8CAAA"/>
        </a:accent3>
        <a:accent4>
          <a:srgbClr val="DADADA"/>
        </a:accent4>
        <a:accent5>
          <a:srgbClr val="CAAAAD"/>
        </a:accent5>
        <a:accent6>
          <a:srgbClr val="E78A2D"/>
        </a:accent6>
        <a:hlink>
          <a:srgbClr val="CCCC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nmenveg.pot 6">
        <a:dk1>
          <a:srgbClr val="663300"/>
        </a:dk1>
        <a:lt1>
          <a:srgbClr val="FFFFFF"/>
        </a:lt1>
        <a:dk2>
          <a:srgbClr val="CC6600"/>
        </a:dk2>
        <a:lt2>
          <a:srgbClr val="FFCC00"/>
        </a:lt2>
        <a:accent1>
          <a:srgbClr val="990033"/>
        </a:accent1>
        <a:accent2>
          <a:srgbClr val="FF0033"/>
        </a:accent2>
        <a:accent3>
          <a:srgbClr val="E2B8AA"/>
        </a:accent3>
        <a:accent4>
          <a:srgbClr val="DADADA"/>
        </a:accent4>
        <a:accent5>
          <a:srgbClr val="CAAAAD"/>
        </a:accent5>
        <a:accent6>
          <a:srgbClr val="E7002D"/>
        </a:accent6>
        <a:hlink>
          <a:srgbClr val="CC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nmenveg.pot 7">
        <a:dk1>
          <a:srgbClr val="660033"/>
        </a:dk1>
        <a:lt1>
          <a:srgbClr val="FFFFFF"/>
        </a:lt1>
        <a:dk2>
          <a:srgbClr val="990066"/>
        </a:dk2>
        <a:lt2>
          <a:srgbClr val="FFFF66"/>
        </a:lt2>
        <a:accent1>
          <a:srgbClr val="9933FF"/>
        </a:accent1>
        <a:accent2>
          <a:srgbClr val="00CCCC"/>
        </a:accent2>
        <a:accent3>
          <a:srgbClr val="CAAAB8"/>
        </a:accent3>
        <a:accent4>
          <a:srgbClr val="DADADA"/>
        </a:accent4>
        <a:accent5>
          <a:srgbClr val="CAADFF"/>
        </a:accent5>
        <a:accent6>
          <a:srgbClr val="00B9B9"/>
        </a:accent6>
        <a:hlink>
          <a:srgbClr val="CC66FF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anmenveg">
  <a:themeElements>
    <a:clrScheme name="tanmenveg.pot 1">
      <a:dk1>
        <a:srgbClr val="2A004E"/>
      </a:dk1>
      <a:lt1>
        <a:srgbClr val="FFFFFF"/>
      </a:lt1>
      <a:dk2>
        <a:srgbClr val="500093"/>
      </a:dk2>
      <a:lt2>
        <a:srgbClr val="00CCCC"/>
      </a:lt2>
      <a:accent1>
        <a:srgbClr val="D60093"/>
      </a:accent1>
      <a:accent2>
        <a:srgbClr val="0000FF"/>
      </a:accent2>
      <a:accent3>
        <a:srgbClr val="B3AAC8"/>
      </a:accent3>
      <a:accent4>
        <a:srgbClr val="DADADA"/>
      </a:accent4>
      <a:accent5>
        <a:srgbClr val="E8AAC8"/>
      </a:accent5>
      <a:accent6>
        <a:srgbClr val="0000E7"/>
      </a:accent6>
      <a:hlink>
        <a:srgbClr val="FFFF00"/>
      </a:hlink>
      <a:folHlink>
        <a:srgbClr val="7500D7"/>
      </a:folHlink>
    </a:clrScheme>
    <a:fontScheme name="tanmenveg.pot">
      <a:majorFont>
        <a:latin typeface="Times New Roman CE"/>
        <a:ea typeface=""/>
        <a:cs typeface=""/>
      </a:majorFont>
      <a:minorFont>
        <a:latin typeface="Times New Roman 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1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18"/>
          </a:defRPr>
        </a:defPPr>
      </a:lstStyle>
    </a:lnDef>
  </a:objectDefaults>
  <a:extraClrSchemeLst>
    <a:extraClrScheme>
      <a:clrScheme name="tanmenveg.pot 1">
        <a:dk1>
          <a:srgbClr val="2A004E"/>
        </a:dk1>
        <a:lt1>
          <a:srgbClr val="FFFFFF"/>
        </a:lt1>
        <a:dk2>
          <a:srgbClr val="500093"/>
        </a:dk2>
        <a:lt2>
          <a:srgbClr val="00CCCC"/>
        </a:lt2>
        <a:accent1>
          <a:srgbClr val="D60093"/>
        </a:accent1>
        <a:accent2>
          <a:srgbClr val="0000FF"/>
        </a:accent2>
        <a:accent3>
          <a:srgbClr val="B3AAC8"/>
        </a:accent3>
        <a:accent4>
          <a:srgbClr val="DADADA"/>
        </a:accent4>
        <a:accent5>
          <a:srgbClr val="E8AAC8"/>
        </a:accent5>
        <a:accent6>
          <a:srgbClr val="0000E7"/>
        </a:accent6>
        <a:hlink>
          <a:srgbClr val="FFFF00"/>
        </a:hlink>
        <a:folHlink>
          <a:srgbClr val="7500D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nmenveg.pot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CC99FF"/>
        </a:accent1>
        <a:accent2>
          <a:srgbClr val="3366FF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2D5CE7"/>
        </a:accent6>
        <a:hlink>
          <a:srgbClr val="00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menveg.pot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777777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BDBDBD"/>
        </a:accent5>
        <a:accent6>
          <a:srgbClr val="B8B8B8"/>
        </a:accent6>
        <a:hlink>
          <a:srgbClr val="4D4D4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menveg.pot 4">
        <a:dk1>
          <a:srgbClr val="000000"/>
        </a:dk1>
        <a:lt1>
          <a:srgbClr val="00CCCC"/>
        </a:lt1>
        <a:dk2>
          <a:srgbClr val="FFFFCC"/>
        </a:dk2>
        <a:lt2>
          <a:srgbClr val="009999"/>
        </a:lt2>
        <a:accent1>
          <a:srgbClr val="CC99FF"/>
        </a:accent1>
        <a:accent2>
          <a:srgbClr val="3366FF"/>
        </a:accent2>
        <a:accent3>
          <a:srgbClr val="AAE2E2"/>
        </a:accent3>
        <a:accent4>
          <a:srgbClr val="000000"/>
        </a:accent4>
        <a:accent5>
          <a:srgbClr val="E2CAFF"/>
        </a:accent5>
        <a:accent6>
          <a:srgbClr val="2D5CE7"/>
        </a:accent6>
        <a:hlink>
          <a:srgbClr val="00CCFF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menveg.pot 5">
        <a:dk1>
          <a:srgbClr val="003300"/>
        </a:dk1>
        <a:lt1>
          <a:srgbClr val="FFFFFF"/>
        </a:lt1>
        <a:dk2>
          <a:srgbClr val="669900"/>
        </a:dk2>
        <a:lt2>
          <a:srgbClr val="FFCC66"/>
        </a:lt2>
        <a:accent1>
          <a:srgbClr val="990033"/>
        </a:accent1>
        <a:accent2>
          <a:srgbClr val="FF9933"/>
        </a:accent2>
        <a:accent3>
          <a:srgbClr val="B8CAAA"/>
        </a:accent3>
        <a:accent4>
          <a:srgbClr val="DADADA"/>
        </a:accent4>
        <a:accent5>
          <a:srgbClr val="CAAAAD"/>
        </a:accent5>
        <a:accent6>
          <a:srgbClr val="E78A2D"/>
        </a:accent6>
        <a:hlink>
          <a:srgbClr val="CCCC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nmenveg.pot 6">
        <a:dk1>
          <a:srgbClr val="663300"/>
        </a:dk1>
        <a:lt1>
          <a:srgbClr val="FFFFFF"/>
        </a:lt1>
        <a:dk2>
          <a:srgbClr val="CC6600"/>
        </a:dk2>
        <a:lt2>
          <a:srgbClr val="FFCC00"/>
        </a:lt2>
        <a:accent1>
          <a:srgbClr val="990033"/>
        </a:accent1>
        <a:accent2>
          <a:srgbClr val="FF0033"/>
        </a:accent2>
        <a:accent3>
          <a:srgbClr val="E2B8AA"/>
        </a:accent3>
        <a:accent4>
          <a:srgbClr val="DADADA"/>
        </a:accent4>
        <a:accent5>
          <a:srgbClr val="CAAAAD"/>
        </a:accent5>
        <a:accent6>
          <a:srgbClr val="E7002D"/>
        </a:accent6>
        <a:hlink>
          <a:srgbClr val="CC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nmenveg.pot 7">
        <a:dk1>
          <a:srgbClr val="660033"/>
        </a:dk1>
        <a:lt1>
          <a:srgbClr val="FFFFFF"/>
        </a:lt1>
        <a:dk2>
          <a:srgbClr val="990066"/>
        </a:dk2>
        <a:lt2>
          <a:srgbClr val="FFFF66"/>
        </a:lt2>
        <a:accent1>
          <a:srgbClr val="9933FF"/>
        </a:accent1>
        <a:accent2>
          <a:srgbClr val="00CCCC"/>
        </a:accent2>
        <a:accent3>
          <a:srgbClr val="CAAAB8"/>
        </a:accent3>
        <a:accent4>
          <a:srgbClr val="DADADA"/>
        </a:accent4>
        <a:accent5>
          <a:srgbClr val="CAADFF"/>
        </a:accent5>
        <a:accent6>
          <a:srgbClr val="00B9B9"/>
        </a:accent6>
        <a:hlink>
          <a:srgbClr val="CC66FF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Human">
  <a:themeElements>
    <a:clrScheme name="Aspektus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1459</Words>
  <Application>Microsoft Office PowerPoint</Application>
  <PresentationFormat>Diavetítés a képernyőre (4:3 oldalarány)</PresentationFormat>
  <Paragraphs>375</Paragraphs>
  <Slides>54</Slides>
  <Notes>52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11</vt:i4>
      </vt:variant>
      <vt:variant>
        <vt:lpstr>Téma</vt:lpstr>
      </vt:variant>
      <vt:variant>
        <vt:i4>3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54</vt:i4>
      </vt:variant>
    </vt:vector>
  </HeadingPairs>
  <TitlesOfParts>
    <vt:vector size="69" baseType="lpstr">
      <vt:lpstr>Arial</vt:lpstr>
      <vt:lpstr>Calibri</vt:lpstr>
      <vt:lpstr>Cambria Math</vt:lpstr>
      <vt:lpstr>Candara</vt:lpstr>
      <vt:lpstr>Monotype Sorts</vt:lpstr>
      <vt:lpstr>Segoe UI Light</vt:lpstr>
      <vt:lpstr>Symbol</vt:lpstr>
      <vt:lpstr>Times New Roman</vt:lpstr>
      <vt:lpstr>Times New Roman CE</vt:lpstr>
      <vt:lpstr>Wingdings</vt:lpstr>
      <vt:lpstr>Wingdings 2</vt:lpstr>
      <vt:lpstr>1_tanmenveg</vt:lpstr>
      <vt:lpstr>tanmenveg</vt:lpstr>
      <vt:lpstr>Human</vt:lpstr>
      <vt:lpstr>Clip</vt:lpstr>
      <vt:lpstr>A telemedicina bemutatása és oktatása valós környezetben</vt:lpstr>
      <vt:lpstr>PowerPoint bemutató</vt:lpstr>
      <vt:lpstr>Mely tartalom jut el a betegekhez és az orvosokhoz?</vt:lpstr>
      <vt:lpstr>PowerPoint bemutató</vt:lpstr>
      <vt:lpstr>Mely egészségügyi tartalom jut el betegeinkhez?</vt:lpstr>
      <vt:lpstr>PowerPoint bemutató</vt:lpstr>
      <vt:lpstr>PowerPoint bemutató</vt:lpstr>
      <vt:lpstr>PowerPoint bemutató</vt:lpstr>
      <vt:lpstr>Honlapok kereshetősége</vt:lpstr>
      <vt:lpstr>PowerPoint bemutató</vt:lpstr>
      <vt:lpstr>Mely egészségügyi tartalom jut el betegeinkhez?</vt:lpstr>
      <vt:lpstr>PowerPoint bemutató</vt:lpstr>
      <vt:lpstr>PowerPoint bemutató</vt:lpstr>
      <vt:lpstr>PowerPoint bemutató</vt:lpstr>
      <vt:lpstr>Telemedicina informatikai oktatóközpont </vt:lpstr>
      <vt:lpstr>Telemedicina informatikai oktatóközpont </vt:lpstr>
      <vt:lpstr>Telemedicina oktatóközpont</vt:lpstr>
      <vt:lpstr>Szenzorok: Spirométerek</vt:lpstr>
      <vt:lpstr>Szenzorok</vt:lpstr>
      <vt:lpstr>Szenzorok</vt:lpstr>
      <vt:lpstr>Tervezett szenzorok</vt:lpstr>
      <vt:lpstr>Tervezett szenzorok</vt:lpstr>
      <vt:lpstr>Tervezett szenzorok</vt:lpstr>
      <vt:lpstr>Orvosi informatikai alapismeretek Telemedicina gyakorlat</vt:lpstr>
      <vt:lpstr>Tervezett mérések</vt:lpstr>
      <vt:lpstr>Spirometria</vt:lpstr>
      <vt:lpstr>1. Spirometria (emlékeztető)</vt:lpstr>
      <vt:lpstr>„Statikus” tüdőtérfogatok</vt:lpstr>
      <vt:lpstr>„Dinamikus” tüdőtérfogatok</vt:lpstr>
      <vt:lpstr>TeleSpirometria feladat</vt:lpstr>
      <vt:lpstr>Adatfelvétel</vt:lpstr>
      <vt:lpstr>PowerPoint bemutató</vt:lpstr>
      <vt:lpstr>TeleSpirometria feladat</vt:lpstr>
      <vt:lpstr>TeleSpirometria eredmények (szakorvos)</vt:lpstr>
      <vt:lpstr>Thor SpiroTube (eredmények)</vt:lpstr>
      <vt:lpstr>Thor SpiroTube (eredmények)</vt:lpstr>
      <vt:lpstr>Thor SpiroTube (eredmények)</vt:lpstr>
      <vt:lpstr>TeleSpirometria eredmények (szakorvos)</vt:lpstr>
      <vt:lpstr>2. iHealth (vérnyomás és pulzoximetria)</vt:lpstr>
      <vt:lpstr>2. iHealth (vérnyomás és pulzoximetria)</vt:lpstr>
      <vt:lpstr>Vérnyomásmérés (emlékeztető)</vt:lpstr>
      <vt:lpstr>Vérnyomásmérés módszerei (emlékeztető)</vt:lpstr>
      <vt:lpstr>Oxigén szaturáció SpO2 (emlékeztető)</vt:lpstr>
      <vt:lpstr>iHealth (vérnyomás és pulzoximetria)</vt:lpstr>
      <vt:lpstr>iHealth BP7 (vérnyomásmérő)</vt:lpstr>
      <vt:lpstr>iHealth PO3 (pulzoximéter)</vt:lpstr>
      <vt:lpstr>iHealth (vérnyomás és pulzoximetria)</vt:lpstr>
      <vt:lpstr>iHealth (vérnyomás és pulzoximetria)</vt:lpstr>
      <vt:lpstr>iHealth alkalmazás (listák)</vt:lpstr>
      <vt:lpstr>iHealth alkalmazás (ábrák)</vt:lpstr>
      <vt:lpstr>iHealth Dashboard</vt:lpstr>
      <vt:lpstr>iHealth Dashboard</vt:lpstr>
      <vt:lpstr>iHealth (vérnyomás és pulzoximetria)</vt:lpstr>
      <vt:lpstr>Köszönöm a figyelmet!</vt:lpstr>
    </vt:vector>
  </TitlesOfParts>
  <Company>novak.adam@gmail.com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admin</cp:lastModifiedBy>
  <cp:revision>207</cp:revision>
  <dcterms:created xsi:type="dcterms:W3CDTF">2014-03-03T11:13:53Z</dcterms:created>
  <dcterms:modified xsi:type="dcterms:W3CDTF">2017-10-25T10:10:37Z</dcterms:modified>
</cp:coreProperties>
</file>