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0" r:id="rId2"/>
    <p:sldMasterId id="2147483673" r:id="rId3"/>
  </p:sldMasterIdLst>
  <p:notesMasterIdLst>
    <p:notesMasterId r:id="rId14"/>
  </p:notesMasterIdLst>
  <p:handoutMasterIdLst>
    <p:handoutMasterId r:id="rId15"/>
  </p:handoutMasterIdLst>
  <p:sldIdLst>
    <p:sldId id="352" r:id="rId4"/>
    <p:sldId id="434" r:id="rId5"/>
    <p:sldId id="431" r:id="rId6"/>
    <p:sldId id="436" r:id="rId7"/>
    <p:sldId id="438" r:id="rId8"/>
    <p:sldId id="437" r:id="rId9"/>
    <p:sldId id="445" r:id="rId10"/>
    <p:sldId id="448" r:id="rId11"/>
    <p:sldId id="447" r:id="rId12"/>
    <p:sldId id="449" r:id="rId13"/>
  </p:sldIdLst>
  <p:sldSz cx="9144000" cy="5715000" type="screen16x10"/>
  <p:notesSz cx="6858000" cy="9144000"/>
  <p:defaultTextStyle>
    <a:defPPr>
      <a:defRPr lang="hu-H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skás Zsolt Péter" initials="PZsP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221" autoAdjust="0"/>
    <p:restoredTop sz="80682" autoAdjust="0"/>
  </p:normalViewPr>
  <p:slideViewPr>
    <p:cSldViewPr snapToGrid="0">
      <p:cViewPr>
        <p:scale>
          <a:sx n="90" d="100"/>
          <a:sy n="90" d="100"/>
        </p:scale>
        <p:origin x="-2220" y="-10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3816" y="-45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3AFE7-B07C-443B-92F7-1C84C8F94A8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3FA8111-CB8C-4758-B048-5E4857167824}">
      <dgm:prSet phldrT="[Szöveg]"/>
      <dgm:spPr/>
      <dgm:t>
        <a:bodyPr/>
        <a:lstStyle/>
        <a:p>
          <a:r>
            <a:rPr lang="hu-HU" dirty="0" smtClean="0"/>
            <a:t>Egészségügyi szakemberek</a:t>
          </a:r>
          <a:endParaRPr lang="hu-HU" dirty="0"/>
        </a:p>
      </dgm:t>
    </dgm:pt>
    <dgm:pt modelId="{05295497-9BC3-4CE2-8C59-F996AEA99E11}" type="parTrans" cxnId="{2E4D25FC-5E13-455D-B0A3-BC428C4B2736}">
      <dgm:prSet/>
      <dgm:spPr/>
      <dgm:t>
        <a:bodyPr/>
        <a:lstStyle/>
        <a:p>
          <a:endParaRPr lang="hu-HU"/>
        </a:p>
      </dgm:t>
    </dgm:pt>
    <dgm:pt modelId="{24AFEE1F-6331-45FF-BCA2-7D62996D1B58}" type="sibTrans" cxnId="{2E4D25FC-5E13-455D-B0A3-BC428C4B2736}">
      <dgm:prSet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hu-HU"/>
        </a:p>
      </dgm:t>
    </dgm:pt>
    <dgm:pt modelId="{11FF8EB0-3658-4054-85E4-815FF753E974}">
      <dgm:prSet phldrT="[Szöveg]"/>
      <dgm:spPr/>
      <dgm:t>
        <a:bodyPr/>
        <a:lstStyle/>
        <a:p>
          <a:r>
            <a:rPr lang="hu-HU" dirty="0" smtClean="0"/>
            <a:t>Egészségügyi szolgáltatók</a:t>
          </a:r>
          <a:endParaRPr lang="hu-HU" dirty="0"/>
        </a:p>
      </dgm:t>
    </dgm:pt>
    <dgm:pt modelId="{FBFE75E4-E740-402B-8EC1-022AB85818AF}" type="parTrans" cxnId="{2C02E3DB-A0CD-4796-B404-8B76D787046A}">
      <dgm:prSet/>
      <dgm:spPr/>
      <dgm:t>
        <a:bodyPr/>
        <a:lstStyle/>
        <a:p>
          <a:endParaRPr lang="hu-HU"/>
        </a:p>
      </dgm:t>
    </dgm:pt>
    <dgm:pt modelId="{79EB8567-76B5-43EF-911B-62741751F905}" type="sibTrans" cxnId="{2C02E3DB-A0CD-4796-B404-8B76D787046A}">
      <dgm:prSet/>
      <dgm:spPr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endParaRPr lang="hu-HU"/>
        </a:p>
      </dgm:t>
    </dgm:pt>
    <dgm:pt modelId="{A43B22A0-E5A0-420F-87DF-DEB73F78D8E2}">
      <dgm:prSet phldrT="[Szöveg]"/>
      <dgm:spPr/>
      <dgm:t>
        <a:bodyPr/>
        <a:lstStyle/>
        <a:p>
          <a:r>
            <a:rPr lang="hu-HU" dirty="0" smtClean="0"/>
            <a:t>Ellátottak</a:t>
          </a:r>
          <a:endParaRPr lang="hu-HU" dirty="0"/>
        </a:p>
      </dgm:t>
    </dgm:pt>
    <dgm:pt modelId="{7E1903C2-EA91-49B4-A11E-765080447560}" type="parTrans" cxnId="{C3D87924-3594-43B7-9535-D6CB6ECA1179}">
      <dgm:prSet/>
      <dgm:spPr/>
      <dgm:t>
        <a:bodyPr/>
        <a:lstStyle/>
        <a:p>
          <a:endParaRPr lang="hu-HU"/>
        </a:p>
      </dgm:t>
    </dgm:pt>
    <dgm:pt modelId="{A04F8C7B-1A75-4BD7-A397-03AABAA2C089}" type="sibTrans" cxnId="{C3D87924-3594-43B7-9535-D6CB6ECA1179}">
      <dgm:prSet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hu-HU"/>
        </a:p>
      </dgm:t>
    </dgm:pt>
    <dgm:pt modelId="{BC5A0A05-8B3C-469E-A808-EB173B4A5759}">
      <dgm:prSet phldrT="[Szöveg]"/>
      <dgm:spPr/>
      <dgm:t>
        <a:bodyPr/>
        <a:lstStyle/>
        <a:p>
          <a:r>
            <a:rPr lang="hu-HU" dirty="0" smtClean="0"/>
            <a:t>Ágazatirányítás szervei</a:t>
          </a:r>
          <a:endParaRPr lang="hu-HU" dirty="0"/>
        </a:p>
      </dgm:t>
    </dgm:pt>
    <dgm:pt modelId="{2AD7348C-5327-48DE-820B-8AEB05EE00DF}" type="parTrans" cxnId="{8ACBD0CD-F145-43AD-A9DB-5E1EEAD26A94}">
      <dgm:prSet/>
      <dgm:spPr/>
      <dgm:t>
        <a:bodyPr/>
        <a:lstStyle/>
        <a:p>
          <a:endParaRPr lang="hu-HU"/>
        </a:p>
      </dgm:t>
    </dgm:pt>
    <dgm:pt modelId="{E0226DD8-6264-4781-B5E9-3ACFCFCA766B}" type="sibTrans" cxnId="{8ACBD0CD-F145-43AD-A9DB-5E1EEAD26A94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hu-HU"/>
        </a:p>
      </dgm:t>
    </dgm:pt>
    <dgm:pt modelId="{854D9EC8-245C-4989-B357-88647630C0BF}" type="pres">
      <dgm:prSet presAssocID="{1A93AFE7-B07C-443B-92F7-1C84C8F94A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D35D3ED-59AA-4163-B650-F1AFF4AC8506}" type="pres">
      <dgm:prSet presAssocID="{43FA8111-CB8C-4758-B048-5E48571678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D6536C-2C8E-4691-8D85-B6899F4C474A}" type="pres">
      <dgm:prSet presAssocID="{43FA8111-CB8C-4758-B048-5E4857167824}" presName="spNode" presStyleCnt="0"/>
      <dgm:spPr/>
    </dgm:pt>
    <dgm:pt modelId="{7B48635A-E845-42F2-BA55-5319B9F4914B}" type="pres">
      <dgm:prSet presAssocID="{24AFEE1F-6331-45FF-BCA2-7D62996D1B58}" presName="sibTrans" presStyleLbl="sibTrans1D1" presStyleIdx="0" presStyleCnt="4"/>
      <dgm:spPr/>
      <dgm:t>
        <a:bodyPr/>
        <a:lstStyle/>
        <a:p>
          <a:endParaRPr lang="hu-HU"/>
        </a:p>
      </dgm:t>
    </dgm:pt>
    <dgm:pt modelId="{DA34C4E9-410A-4C39-B7C6-C8AD1B4B187A}" type="pres">
      <dgm:prSet presAssocID="{11FF8EB0-3658-4054-85E4-815FF753E9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2FE962-600C-42B8-8981-0CD0C97EA905}" type="pres">
      <dgm:prSet presAssocID="{11FF8EB0-3658-4054-85E4-815FF753E974}" presName="spNode" presStyleCnt="0"/>
      <dgm:spPr/>
    </dgm:pt>
    <dgm:pt modelId="{10512FD0-CFAD-4960-9F85-FE1FC74AA6B7}" type="pres">
      <dgm:prSet presAssocID="{79EB8567-76B5-43EF-911B-62741751F905}" presName="sibTrans" presStyleLbl="sibTrans1D1" presStyleIdx="1" presStyleCnt="4"/>
      <dgm:spPr/>
      <dgm:t>
        <a:bodyPr/>
        <a:lstStyle/>
        <a:p>
          <a:endParaRPr lang="hu-HU"/>
        </a:p>
      </dgm:t>
    </dgm:pt>
    <dgm:pt modelId="{C22AD6C1-75BC-4EDE-B6CD-82734264C4D3}" type="pres">
      <dgm:prSet presAssocID="{A43B22A0-E5A0-420F-87DF-DEB73F78D8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922B38-83FD-49E5-8E2E-6655A4EC0C68}" type="pres">
      <dgm:prSet presAssocID="{A43B22A0-E5A0-420F-87DF-DEB73F78D8E2}" presName="spNode" presStyleCnt="0"/>
      <dgm:spPr/>
    </dgm:pt>
    <dgm:pt modelId="{8B5EED70-0C6A-4194-ACFD-3B8D7AEB4B03}" type="pres">
      <dgm:prSet presAssocID="{A04F8C7B-1A75-4BD7-A397-03AABAA2C089}" presName="sibTrans" presStyleLbl="sibTrans1D1" presStyleIdx="2" presStyleCnt="4"/>
      <dgm:spPr/>
      <dgm:t>
        <a:bodyPr/>
        <a:lstStyle/>
        <a:p>
          <a:endParaRPr lang="hu-HU"/>
        </a:p>
      </dgm:t>
    </dgm:pt>
    <dgm:pt modelId="{2056CCBE-0D09-47AE-8B30-6779FFFDC64F}" type="pres">
      <dgm:prSet presAssocID="{BC5A0A05-8B3C-469E-A808-EB173B4A57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476EAF-152B-4589-AF6A-FC173F7FE8AA}" type="pres">
      <dgm:prSet presAssocID="{BC5A0A05-8B3C-469E-A808-EB173B4A5759}" presName="spNode" presStyleCnt="0"/>
      <dgm:spPr/>
    </dgm:pt>
    <dgm:pt modelId="{7BEDDC54-C7D5-4BBB-9F0B-25CF02A84116}" type="pres">
      <dgm:prSet presAssocID="{E0226DD8-6264-4781-B5E9-3ACFCFCA766B}" presName="sibTrans" presStyleLbl="sibTrans1D1" presStyleIdx="3" presStyleCnt="4"/>
      <dgm:spPr/>
      <dgm:t>
        <a:bodyPr/>
        <a:lstStyle/>
        <a:p>
          <a:endParaRPr lang="hu-HU"/>
        </a:p>
      </dgm:t>
    </dgm:pt>
  </dgm:ptLst>
  <dgm:cxnLst>
    <dgm:cxn modelId="{C3D87924-3594-43B7-9535-D6CB6ECA1179}" srcId="{1A93AFE7-B07C-443B-92F7-1C84C8F94A85}" destId="{A43B22A0-E5A0-420F-87DF-DEB73F78D8E2}" srcOrd="2" destOrd="0" parTransId="{7E1903C2-EA91-49B4-A11E-765080447560}" sibTransId="{A04F8C7B-1A75-4BD7-A397-03AABAA2C089}"/>
    <dgm:cxn modelId="{9182EB2F-271D-402B-AED3-0926568BDD8A}" type="presOf" srcId="{E0226DD8-6264-4781-B5E9-3ACFCFCA766B}" destId="{7BEDDC54-C7D5-4BBB-9F0B-25CF02A84116}" srcOrd="0" destOrd="0" presId="urn:microsoft.com/office/officeart/2005/8/layout/cycle6"/>
    <dgm:cxn modelId="{8ACBD0CD-F145-43AD-A9DB-5E1EEAD26A94}" srcId="{1A93AFE7-B07C-443B-92F7-1C84C8F94A85}" destId="{BC5A0A05-8B3C-469E-A808-EB173B4A5759}" srcOrd="3" destOrd="0" parTransId="{2AD7348C-5327-48DE-820B-8AEB05EE00DF}" sibTransId="{E0226DD8-6264-4781-B5E9-3ACFCFCA766B}"/>
    <dgm:cxn modelId="{4D46B574-35ED-4156-90F0-25DD82CF3A6A}" type="presOf" srcId="{BC5A0A05-8B3C-469E-A808-EB173B4A5759}" destId="{2056CCBE-0D09-47AE-8B30-6779FFFDC64F}" srcOrd="0" destOrd="0" presId="urn:microsoft.com/office/officeart/2005/8/layout/cycle6"/>
    <dgm:cxn modelId="{D62D8460-D2D1-47CD-9854-69178CD0B445}" type="presOf" srcId="{79EB8567-76B5-43EF-911B-62741751F905}" destId="{10512FD0-CFAD-4960-9F85-FE1FC74AA6B7}" srcOrd="0" destOrd="0" presId="urn:microsoft.com/office/officeart/2005/8/layout/cycle6"/>
    <dgm:cxn modelId="{FAC76B6A-273D-4E2F-85E0-2BB77F13F879}" type="presOf" srcId="{A43B22A0-E5A0-420F-87DF-DEB73F78D8E2}" destId="{C22AD6C1-75BC-4EDE-B6CD-82734264C4D3}" srcOrd="0" destOrd="0" presId="urn:microsoft.com/office/officeart/2005/8/layout/cycle6"/>
    <dgm:cxn modelId="{2C02E3DB-A0CD-4796-B404-8B76D787046A}" srcId="{1A93AFE7-B07C-443B-92F7-1C84C8F94A85}" destId="{11FF8EB0-3658-4054-85E4-815FF753E974}" srcOrd="1" destOrd="0" parTransId="{FBFE75E4-E740-402B-8EC1-022AB85818AF}" sibTransId="{79EB8567-76B5-43EF-911B-62741751F905}"/>
    <dgm:cxn modelId="{09F88944-D9C2-4730-9AAF-C277B214EF5A}" type="presOf" srcId="{A04F8C7B-1A75-4BD7-A397-03AABAA2C089}" destId="{8B5EED70-0C6A-4194-ACFD-3B8D7AEB4B03}" srcOrd="0" destOrd="0" presId="urn:microsoft.com/office/officeart/2005/8/layout/cycle6"/>
    <dgm:cxn modelId="{EFFF0BFF-84C5-417D-89AB-A0A122429B16}" type="presOf" srcId="{43FA8111-CB8C-4758-B048-5E4857167824}" destId="{3D35D3ED-59AA-4163-B650-F1AFF4AC8506}" srcOrd="0" destOrd="0" presId="urn:microsoft.com/office/officeart/2005/8/layout/cycle6"/>
    <dgm:cxn modelId="{1151BC59-7DEC-431C-9513-BB618F2A85B7}" type="presOf" srcId="{1A93AFE7-B07C-443B-92F7-1C84C8F94A85}" destId="{854D9EC8-245C-4989-B357-88647630C0BF}" srcOrd="0" destOrd="0" presId="urn:microsoft.com/office/officeart/2005/8/layout/cycle6"/>
    <dgm:cxn modelId="{2E4D25FC-5E13-455D-B0A3-BC428C4B2736}" srcId="{1A93AFE7-B07C-443B-92F7-1C84C8F94A85}" destId="{43FA8111-CB8C-4758-B048-5E4857167824}" srcOrd="0" destOrd="0" parTransId="{05295497-9BC3-4CE2-8C59-F996AEA99E11}" sibTransId="{24AFEE1F-6331-45FF-BCA2-7D62996D1B58}"/>
    <dgm:cxn modelId="{5859603F-8749-4ADF-9111-3AD5BBF46CC5}" type="presOf" srcId="{24AFEE1F-6331-45FF-BCA2-7D62996D1B58}" destId="{7B48635A-E845-42F2-BA55-5319B9F4914B}" srcOrd="0" destOrd="0" presId="urn:microsoft.com/office/officeart/2005/8/layout/cycle6"/>
    <dgm:cxn modelId="{D2DA0702-2572-472C-A140-6A523F59A9DE}" type="presOf" srcId="{11FF8EB0-3658-4054-85E4-815FF753E974}" destId="{DA34C4E9-410A-4C39-B7C6-C8AD1B4B187A}" srcOrd="0" destOrd="0" presId="urn:microsoft.com/office/officeart/2005/8/layout/cycle6"/>
    <dgm:cxn modelId="{5AF8F4EB-7CC3-4C72-A9E3-EC0B2084295D}" type="presParOf" srcId="{854D9EC8-245C-4989-B357-88647630C0BF}" destId="{3D35D3ED-59AA-4163-B650-F1AFF4AC8506}" srcOrd="0" destOrd="0" presId="urn:microsoft.com/office/officeart/2005/8/layout/cycle6"/>
    <dgm:cxn modelId="{0A2F143E-AA5D-4E7B-BE2E-09BECC4EC58B}" type="presParOf" srcId="{854D9EC8-245C-4989-B357-88647630C0BF}" destId="{9FD6536C-2C8E-4691-8D85-B6899F4C474A}" srcOrd="1" destOrd="0" presId="urn:microsoft.com/office/officeart/2005/8/layout/cycle6"/>
    <dgm:cxn modelId="{0566F49F-9E57-4D28-A5CF-AE5808E73C38}" type="presParOf" srcId="{854D9EC8-245C-4989-B357-88647630C0BF}" destId="{7B48635A-E845-42F2-BA55-5319B9F4914B}" srcOrd="2" destOrd="0" presId="urn:microsoft.com/office/officeart/2005/8/layout/cycle6"/>
    <dgm:cxn modelId="{980EF46F-7651-45D6-80A9-EAC83DA33A54}" type="presParOf" srcId="{854D9EC8-245C-4989-B357-88647630C0BF}" destId="{DA34C4E9-410A-4C39-B7C6-C8AD1B4B187A}" srcOrd="3" destOrd="0" presId="urn:microsoft.com/office/officeart/2005/8/layout/cycle6"/>
    <dgm:cxn modelId="{2282E4AF-50AB-481C-8D3C-7988E55479F5}" type="presParOf" srcId="{854D9EC8-245C-4989-B357-88647630C0BF}" destId="{5D2FE962-600C-42B8-8981-0CD0C97EA905}" srcOrd="4" destOrd="0" presId="urn:microsoft.com/office/officeart/2005/8/layout/cycle6"/>
    <dgm:cxn modelId="{AAB731A9-B49E-423F-93BF-DD9D3458B334}" type="presParOf" srcId="{854D9EC8-245C-4989-B357-88647630C0BF}" destId="{10512FD0-CFAD-4960-9F85-FE1FC74AA6B7}" srcOrd="5" destOrd="0" presId="urn:microsoft.com/office/officeart/2005/8/layout/cycle6"/>
    <dgm:cxn modelId="{CA658FA7-F117-478A-B52C-A62141442227}" type="presParOf" srcId="{854D9EC8-245C-4989-B357-88647630C0BF}" destId="{C22AD6C1-75BC-4EDE-B6CD-82734264C4D3}" srcOrd="6" destOrd="0" presId="urn:microsoft.com/office/officeart/2005/8/layout/cycle6"/>
    <dgm:cxn modelId="{82B2C334-82A5-41C6-B16A-E90D216CD1AD}" type="presParOf" srcId="{854D9EC8-245C-4989-B357-88647630C0BF}" destId="{91922B38-83FD-49E5-8E2E-6655A4EC0C68}" srcOrd="7" destOrd="0" presId="urn:microsoft.com/office/officeart/2005/8/layout/cycle6"/>
    <dgm:cxn modelId="{265D3A73-0140-4B5C-915C-5F887211CE6B}" type="presParOf" srcId="{854D9EC8-245C-4989-B357-88647630C0BF}" destId="{8B5EED70-0C6A-4194-ACFD-3B8D7AEB4B03}" srcOrd="8" destOrd="0" presId="urn:microsoft.com/office/officeart/2005/8/layout/cycle6"/>
    <dgm:cxn modelId="{EB70900C-65E9-435B-AC03-800A8BB0F32D}" type="presParOf" srcId="{854D9EC8-245C-4989-B357-88647630C0BF}" destId="{2056CCBE-0D09-47AE-8B30-6779FFFDC64F}" srcOrd="9" destOrd="0" presId="urn:microsoft.com/office/officeart/2005/8/layout/cycle6"/>
    <dgm:cxn modelId="{EF94ECFF-F72B-40A4-941F-DBE79CF0707B}" type="presParOf" srcId="{854D9EC8-245C-4989-B357-88647630C0BF}" destId="{E5476EAF-152B-4589-AF6A-FC173F7FE8AA}" srcOrd="10" destOrd="0" presId="urn:microsoft.com/office/officeart/2005/8/layout/cycle6"/>
    <dgm:cxn modelId="{EA1B2F83-2E29-4AA6-9959-B1B597251852}" type="presParOf" srcId="{854D9EC8-245C-4989-B357-88647630C0BF}" destId="{7BEDDC54-C7D5-4BBB-9F0B-25CF02A8411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D3EEF-5B90-47C6-9C3D-11AC7063C571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BCCC9C8E-A9D9-4EF6-9811-181A80DE9763}">
      <dgm:prSet phldrT="[Szöveg]" custT="1"/>
      <dgm:spPr/>
      <dgm:t>
        <a:bodyPr/>
        <a:lstStyle/>
        <a:p>
          <a:pPr algn="ctr"/>
          <a:r>
            <a:rPr lang="hu-HU" sz="1200" dirty="0" smtClean="0"/>
            <a:t>Jogszabályi háttér</a:t>
          </a:r>
          <a:endParaRPr lang="hu-HU" sz="1200" dirty="0"/>
        </a:p>
      </dgm:t>
    </dgm:pt>
    <dgm:pt modelId="{13B433E2-50AF-4C40-ADEE-5B33E9AD042F}" type="parTrans" cxnId="{A8202315-6E7C-4A4B-946E-8F4E523EBC52}">
      <dgm:prSet/>
      <dgm:spPr/>
      <dgm:t>
        <a:bodyPr/>
        <a:lstStyle/>
        <a:p>
          <a:pPr algn="ctr"/>
          <a:endParaRPr lang="hu-HU" sz="1200"/>
        </a:p>
      </dgm:t>
    </dgm:pt>
    <dgm:pt modelId="{62B23A27-D101-470B-913B-893FC9C7F7AA}" type="sibTrans" cxnId="{A8202315-6E7C-4A4B-946E-8F4E523EBC52}">
      <dgm:prSet/>
      <dgm:spPr/>
      <dgm:t>
        <a:bodyPr/>
        <a:lstStyle/>
        <a:p>
          <a:pPr algn="ctr"/>
          <a:endParaRPr lang="hu-HU" sz="1200"/>
        </a:p>
      </dgm:t>
    </dgm:pt>
    <dgm:pt modelId="{438E418B-D542-4392-B55F-5782FB67849C}">
      <dgm:prSet phldrT="[Szöveg]" custT="1"/>
      <dgm:spPr/>
      <dgm:t>
        <a:bodyPr/>
        <a:lstStyle/>
        <a:p>
          <a:pPr algn="ctr"/>
          <a:r>
            <a:rPr lang="hu-HU" sz="1200" b="0" dirty="0" smtClean="0"/>
            <a:t>Technológia</a:t>
          </a:r>
          <a:endParaRPr lang="hu-HU" sz="1200" b="0" dirty="0"/>
        </a:p>
      </dgm:t>
    </dgm:pt>
    <dgm:pt modelId="{9B969B9D-D4F6-4639-B339-A922AA4520D1}" type="parTrans" cxnId="{0952D495-F078-4B4A-9E53-2CAFDEBA7C5F}">
      <dgm:prSet/>
      <dgm:spPr/>
      <dgm:t>
        <a:bodyPr/>
        <a:lstStyle/>
        <a:p>
          <a:pPr algn="ctr"/>
          <a:endParaRPr lang="hu-HU" sz="1200"/>
        </a:p>
      </dgm:t>
    </dgm:pt>
    <dgm:pt modelId="{92775A47-AD35-4365-9A1D-F7F0E8F8BC82}" type="sibTrans" cxnId="{0952D495-F078-4B4A-9E53-2CAFDEBA7C5F}">
      <dgm:prSet/>
      <dgm:spPr/>
      <dgm:t>
        <a:bodyPr/>
        <a:lstStyle/>
        <a:p>
          <a:pPr algn="ctr"/>
          <a:endParaRPr lang="hu-HU" sz="1200"/>
        </a:p>
      </dgm:t>
    </dgm:pt>
    <dgm:pt modelId="{3967C4A3-BB75-4ADF-9FA1-34BBE31DBB55}">
      <dgm:prSet phldrT="[Szöveg]" custT="1"/>
      <dgm:spPr/>
      <dgm:t>
        <a:bodyPr/>
        <a:lstStyle/>
        <a:p>
          <a:pPr algn="ctr"/>
          <a:r>
            <a:rPr lang="hu-HU" sz="1200" b="0" dirty="0" smtClean="0"/>
            <a:t>Szereplők</a:t>
          </a:r>
          <a:endParaRPr lang="hu-HU" sz="1200" b="0" dirty="0"/>
        </a:p>
      </dgm:t>
    </dgm:pt>
    <dgm:pt modelId="{2F92A9CB-B6C9-44E7-B5CD-2FBEE3D254E1}" type="parTrans" cxnId="{83277DE6-ED79-42BA-A53C-E538E782D8AE}">
      <dgm:prSet/>
      <dgm:spPr/>
      <dgm:t>
        <a:bodyPr/>
        <a:lstStyle/>
        <a:p>
          <a:pPr algn="ctr"/>
          <a:endParaRPr lang="hu-HU" sz="1200"/>
        </a:p>
      </dgm:t>
    </dgm:pt>
    <dgm:pt modelId="{8B7DD6FD-DC72-439A-9D20-AD3FF9BB769F}" type="sibTrans" cxnId="{83277DE6-ED79-42BA-A53C-E538E782D8AE}">
      <dgm:prSet/>
      <dgm:spPr/>
      <dgm:t>
        <a:bodyPr/>
        <a:lstStyle/>
        <a:p>
          <a:pPr algn="ctr"/>
          <a:endParaRPr lang="hu-HU" sz="1200"/>
        </a:p>
      </dgm:t>
    </dgm:pt>
    <dgm:pt modelId="{6C8553F9-ACE0-4CA2-8D59-911113BB4443}">
      <dgm:prSet phldrT="[Szöveg]" custT="1"/>
      <dgm:spPr/>
      <dgm:t>
        <a:bodyPr/>
        <a:lstStyle/>
        <a:p>
          <a:pPr algn="ctr"/>
          <a:r>
            <a:rPr lang="hu-HU" sz="1200" b="0" dirty="0" smtClean="0"/>
            <a:t>Védelmi intézkedések és megoldások</a:t>
          </a:r>
          <a:endParaRPr lang="hu-HU" sz="1200" b="0" dirty="0"/>
        </a:p>
      </dgm:t>
    </dgm:pt>
    <dgm:pt modelId="{0A2FC3FF-05CD-4D79-A658-3462BFF1E1E7}" type="parTrans" cxnId="{E8892E02-B7E5-43DD-B56B-3DE45EEEBD3D}">
      <dgm:prSet/>
      <dgm:spPr/>
      <dgm:t>
        <a:bodyPr/>
        <a:lstStyle/>
        <a:p>
          <a:pPr algn="ctr"/>
          <a:endParaRPr lang="hu-HU" sz="1200"/>
        </a:p>
      </dgm:t>
    </dgm:pt>
    <dgm:pt modelId="{5CAB94C7-40D3-4320-9ADD-5FABC549C223}" type="sibTrans" cxnId="{E8892E02-B7E5-43DD-B56B-3DE45EEEBD3D}">
      <dgm:prSet/>
      <dgm:spPr/>
      <dgm:t>
        <a:bodyPr/>
        <a:lstStyle/>
        <a:p>
          <a:pPr algn="ctr"/>
          <a:endParaRPr lang="hu-HU" sz="1200"/>
        </a:p>
      </dgm:t>
    </dgm:pt>
    <dgm:pt modelId="{E49913DD-E69C-49B5-BE94-FF382AC3E22C}">
      <dgm:prSet phldrT="[Szöveg]" custT="1"/>
      <dgm:spPr/>
      <dgm:t>
        <a:bodyPr/>
        <a:lstStyle/>
        <a:p>
          <a:pPr algn="ctr"/>
          <a:r>
            <a:rPr lang="hu-HU" sz="1200" b="0" dirty="0" smtClean="0"/>
            <a:t>Szolgáltatás-tervezési döntések</a:t>
          </a:r>
          <a:endParaRPr lang="hu-HU" sz="1200" b="0" dirty="0"/>
        </a:p>
      </dgm:t>
    </dgm:pt>
    <dgm:pt modelId="{A9766041-9151-4560-9B74-05C4E4FCB3D6}" type="parTrans" cxnId="{92A7156B-5800-4D9C-BEFC-69307FF7C3D0}">
      <dgm:prSet/>
      <dgm:spPr/>
      <dgm:t>
        <a:bodyPr/>
        <a:lstStyle/>
        <a:p>
          <a:pPr algn="ctr"/>
          <a:endParaRPr lang="hu-HU" sz="1200"/>
        </a:p>
      </dgm:t>
    </dgm:pt>
    <dgm:pt modelId="{8857CBA3-1967-4F39-AD64-E792975222BD}" type="sibTrans" cxnId="{92A7156B-5800-4D9C-BEFC-69307FF7C3D0}">
      <dgm:prSet/>
      <dgm:spPr/>
      <dgm:t>
        <a:bodyPr/>
        <a:lstStyle/>
        <a:p>
          <a:pPr algn="ctr"/>
          <a:endParaRPr lang="hu-HU" sz="1200"/>
        </a:p>
      </dgm:t>
    </dgm:pt>
    <dgm:pt modelId="{6E6D9876-DF15-469D-B0DC-F473AB274306}" type="pres">
      <dgm:prSet presAssocID="{30CD3EEF-5B90-47C6-9C3D-11AC7063C571}" presName="compositeShape" presStyleCnt="0">
        <dgm:presLayoutVars>
          <dgm:dir/>
          <dgm:resizeHandles/>
        </dgm:presLayoutVars>
      </dgm:prSet>
      <dgm:spPr/>
    </dgm:pt>
    <dgm:pt modelId="{3986FE30-43F5-4066-9F63-7F372F33A4C6}" type="pres">
      <dgm:prSet presAssocID="{30CD3EEF-5B90-47C6-9C3D-11AC7063C571}" presName="pyramid" presStyleLbl="node1" presStyleIdx="0" presStyleCnt="1" custLinFactNeighborY="-916"/>
      <dgm:spPr/>
    </dgm:pt>
    <dgm:pt modelId="{C700EE75-07DF-4D95-9C49-78092EFC5979}" type="pres">
      <dgm:prSet presAssocID="{30CD3EEF-5B90-47C6-9C3D-11AC7063C571}" presName="theList" presStyleCnt="0"/>
      <dgm:spPr/>
    </dgm:pt>
    <dgm:pt modelId="{BC6C6426-330C-4AA4-8037-C0F470D83D9F}" type="pres">
      <dgm:prSet presAssocID="{6C8553F9-ACE0-4CA2-8D59-911113BB4443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EDB301E-D701-403B-9A66-065197DC67AC}" type="pres">
      <dgm:prSet presAssocID="{6C8553F9-ACE0-4CA2-8D59-911113BB4443}" presName="aSpace" presStyleCnt="0"/>
      <dgm:spPr/>
    </dgm:pt>
    <dgm:pt modelId="{71E4D27C-6D06-41DE-BEFC-C847BB007657}" type="pres">
      <dgm:prSet presAssocID="{E49913DD-E69C-49B5-BE94-FF382AC3E22C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5EE70C-735B-46E1-BA71-6E3F73C9881E}" type="pres">
      <dgm:prSet presAssocID="{E49913DD-E69C-49B5-BE94-FF382AC3E22C}" presName="aSpace" presStyleCnt="0"/>
      <dgm:spPr/>
    </dgm:pt>
    <dgm:pt modelId="{BA40D64D-5C12-406F-B0C4-4C63528CAC88}" type="pres">
      <dgm:prSet presAssocID="{438E418B-D542-4392-B55F-5782FB67849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6A9266-F0F6-48B7-8315-D811DF1CB41F}" type="pres">
      <dgm:prSet presAssocID="{438E418B-D542-4392-B55F-5782FB67849C}" presName="aSpace" presStyleCnt="0"/>
      <dgm:spPr/>
    </dgm:pt>
    <dgm:pt modelId="{BAD71145-5892-4925-892F-164425C7647B}" type="pres">
      <dgm:prSet presAssocID="{3967C4A3-BB75-4ADF-9FA1-34BBE31DBB55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7B41E9-C349-4913-A65A-DFCFEB367390}" type="pres">
      <dgm:prSet presAssocID="{3967C4A3-BB75-4ADF-9FA1-34BBE31DBB55}" presName="aSpace" presStyleCnt="0"/>
      <dgm:spPr/>
    </dgm:pt>
    <dgm:pt modelId="{F3241FC1-4BC1-4C92-964D-79942C5063E5}" type="pres">
      <dgm:prSet presAssocID="{BCCC9C8E-A9D9-4EF6-9811-181A80DE9763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7A90C9-9AE7-4007-ACC5-879B0C997F2A}" type="pres">
      <dgm:prSet presAssocID="{BCCC9C8E-A9D9-4EF6-9811-181A80DE9763}" presName="aSpace" presStyleCnt="0"/>
      <dgm:spPr/>
    </dgm:pt>
  </dgm:ptLst>
  <dgm:cxnLst>
    <dgm:cxn modelId="{DD7D3E49-9036-448E-8452-D82A1906A063}" type="presOf" srcId="{3967C4A3-BB75-4ADF-9FA1-34BBE31DBB55}" destId="{BAD71145-5892-4925-892F-164425C7647B}" srcOrd="0" destOrd="0" presId="urn:microsoft.com/office/officeart/2005/8/layout/pyramid2"/>
    <dgm:cxn modelId="{A6A0F19A-6B1C-495B-8500-18D638309C3D}" type="presOf" srcId="{438E418B-D542-4392-B55F-5782FB67849C}" destId="{BA40D64D-5C12-406F-B0C4-4C63528CAC88}" srcOrd="0" destOrd="0" presId="urn:microsoft.com/office/officeart/2005/8/layout/pyramid2"/>
    <dgm:cxn modelId="{4DABB916-26EF-48EB-BD07-25E8F7D7091D}" type="presOf" srcId="{BCCC9C8E-A9D9-4EF6-9811-181A80DE9763}" destId="{F3241FC1-4BC1-4C92-964D-79942C5063E5}" srcOrd="0" destOrd="0" presId="urn:microsoft.com/office/officeart/2005/8/layout/pyramid2"/>
    <dgm:cxn modelId="{E8892E02-B7E5-43DD-B56B-3DE45EEEBD3D}" srcId="{30CD3EEF-5B90-47C6-9C3D-11AC7063C571}" destId="{6C8553F9-ACE0-4CA2-8D59-911113BB4443}" srcOrd="0" destOrd="0" parTransId="{0A2FC3FF-05CD-4D79-A658-3462BFF1E1E7}" sibTransId="{5CAB94C7-40D3-4320-9ADD-5FABC549C223}"/>
    <dgm:cxn modelId="{59D31411-1BAF-4E7A-B50E-3E549D7B80A8}" type="presOf" srcId="{30CD3EEF-5B90-47C6-9C3D-11AC7063C571}" destId="{6E6D9876-DF15-469D-B0DC-F473AB274306}" srcOrd="0" destOrd="0" presId="urn:microsoft.com/office/officeart/2005/8/layout/pyramid2"/>
    <dgm:cxn modelId="{0952D495-F078-4B4A-9E53-2CAFDEBA7C5F}" srcId="{30CD3EEF-5B90-47C6-9C3D-11AC7063C571}" destId="{438E418B-D542-4392-B55F-5782FB67849C}" srcOrd="2" destOrd="0" parTransId="{9B969B9D-D4F6-4639-B339-A922AA4520D1}" sibTransId="{92775A47-AD35-4365-9A1D-F7F0E8F8BC82}"/>
    <dgm:cxn modelId="{A8202315-6E7C-4A4B-946E-8F4E523EBC52}" srcId="{30CD3EEF-5B90-47C6-9C3D-11AC7063C571}" destId="{BCCC9C8E-A9D9-4EF6-9811-181A80DE9763}" srcOrd="4" destOrd="0" parTransId="{13B433E2-50AF-4C40-ADEE-5B33E9AD042F}" sibTransId="{62B23A27-D101-470B-913B-893FC9C7F7AA}"/>
    <dgm:cxn modelId="{83277DE6-ED79-42BA-A53C-E538E782D8AE}" srcId="{30CD3EEF-5B90-47C6-9C3D-11AC7063C571}" destId="{3967C4A3-BB75-4ADF-9FA1-34BBE31DBB55}" srcOrd="3" destOrd="0" parTransId="{2F92A9CB-B6C9-44E7-B5CD-2FBEE3D254E1}" sibTransId="{8B7DD6FD-DC72-439A-9D20-AD3FF9BB769F}"/>
    <dgm:cxn modelId="{1134E099-3D02-4ECA-95ED-D0AA5B33FBCE}" type="presOf" srcId="{6C8553F9-ACE0-4CA2-8D59-911113BB4443}" destId="{BC6C6426-330C-4AA4-8037-C0F470D83D9F}" srcOrd="0" destOrd="0" presId="urn:microsoft.com/office/officeart/2005/8/layout/pyramid2"/>
    <dgm:cxn modelId="{354F2C67-008E-456C-B6B2-A0F9B8D263F4}" type="presOf" srcId="{E49913DD-E69C-49B5-BE94-FF382AC3E22C}" destId="{71E4D27C-6D06-41DE-BEFC-C847BB007657}" srcOrd="0" destOrd="0" presId="urn:microsoft.com/office/officeart/2005/8/layout/pyramid2"/>
    <dgm:cxn modelId="{92A7156B-5800-4D9C-BEFC-69307FF7C3D0}" srcId="{30CD3EEF-5B90-47C6-9C3D-11AC7063C571}" destId="{E49913DD-E69C-49B5-BE94-FF382AC3E22C}" srcOrd="1" destOrd="0" parTransId="{A9766041-9151-4560-9B74-05C4E4FCB3D6}" sibTransId="{8857CBA3-1967-4F39-AD64-E792975222BD}"/>
    <dgm:cxn modelId="{0EC4792B-06A5-4D69-84A7-A90A1B77099F}" type="presParOf" srcId="{6E6D9876-DF15-469D-B0DC-F473AB274306}" destId="{3986FE30-43F5-4066-9F63-7F372F33A4C6}" srcOrd="0" destOrd="0" presId="urn:microsoft.com/office/officeart/2005/8/layout/pyramid2"/>
    <dgm:cxn modelId="{B3B65198-0FB7-4B83-B085-58D3285D1EA6}" type="presParOf" srcId="{6E6D9876-DF15-469D-B0DC-F473AB274306}" destId="{C700EE75-07DF-4D95-9C49-78092EFC5979}" srcOrd="1" destOrd="0" presId="urn:microsoft.com/office/officeart/2005/8/layout/pyramid2"/>
    <dgm:cxn modelId="{C1001D76-9D37-4BB9-B7D1-95B6104A471C}" type="presParOf" srcId="{C700EE75-07DF-4D95-9C49-78092EFC5979}" destId="{BC6C6426-330C-4AA4-8037-C0F470D83D9F}" srcOrd="0" destOrd="0" presId="urn:microsoft.com/office/officeart/2005/8/layout/pyramid2"/>
    <dgm:cxn modelId="{7D7AC735-9303-4A4F-B311-8F51F9E900C1}" type="presParOf" srcId="{C700EE75-07DF-4D95-9C49-78092EFC5979}" destId="{5EDB301E-D701-403B-9A66-065197DC67AC}" srcOrd="1" destOrd="0" presId="urn:microsoft.com/office/officeart/2005/8/layout/pyramid2"/>
    <dgm:cxn modelId="{6687D406-FEEF-467D-BF6B-F27C2CD3C9AA}" type="presParOf" srcId="{C700EE75-07DF-4D95-9C49-78092EFC5979}" destId="{71E4D27C-6D06-41DE-BEFC-C847BB007657}" srcOrd="2" destOrd="0" presId="urn:microsoft.com/office/officeart/2005/8/layout/pyramid2"/>
    <dgm:cxn modelId="{1ACD952F-9816-46F0-B22D-028BA3813987}" type="presParOf" srcId="{C700EE75-07DF-4D95-9C49-78092EFC5979}" destId="{5B5EE70C-735B-46E1-BA71-6E3F73C9881E}" srcOrd="3" destOrd="0" presId="urn:microsoft.com/office/officeart/2005/8/layout/pyramid2"/>
    <dgm:cxn modelId="{7C0047F6-918B-4AAC-AD51-541AA39EF855}" type="presParOf" srcId="{C700EE75-07DF-4D95-9C49-78092EFC5979}" destId="{BA40D64D-5C12-406F-B0C4-4C63528CAC88}" srcOrd="4" destOrd="0" presId="urn:microsoft.com/office/officeart/2005/8/layout/pyramid2"/>
    <dgm:cxn modelId="{E99193B7-B6C5-485C-892E-D6D0E6F57469}" type="presParOf" srcId="{C700EE75-07DF-4D95-9C49-78092EFC5979}" destId="{886A9266-F0F6-48B7-8315-D811DF1CB41F}" srcOrd="5" destOrd="0" presId="urn:microsoft.com/office/officeart/2005/8/layout/pyramid2"/>
    <dgm:cxn modelId="{53043E2E-91C0-4776-B8B4-3A322ED3B27B}" type="presParOf" srcId="{C700EE75-07DF-4D95-9C49-78092EFC5979}" destId="{BAD71145-5892-4925-892F-164425C7647B}" srcOrd="6" destOrd="0" presId="urn:microsoft.com/office/officeart/2005/8/layout/pyramid2"/>
    <dgm:cxn modelId="{93A4A01B-7C91-41C1-8D05-AFD15CB05270}" type="presParOf" srcId="{C700EE75-07DF-4D95-9C49-78092EFC5979}" destId="{667B41E9-C349-4913-A65A-DFCFEB367390}" srcOrd="7" destOrd="0" presId="urn:microsoft.com/office/officeart/2005/8/layout/pyramid2"/>
    <dgm:cxn modelId="{0230E192-3099-4E69-9B1B-94CC52234584}" type="presParOf" srcId="{C700EE75-07DF-4D95-9C49-78092EFC5979}" destId="{F3241FC1-4BC1-4C92-964D-79942C5063E5}" srcOrd="8" destOrd="0" presId="urn:microsoft.com/office/officeart/2005/8/layout/pyramid2"/>
    <dgm:cxn modelId="{70FB1752-E4C8-48C2-8EC1-4ADC4EC10283}" type="presParOf" srcId="{C700EE75-07DF-4D95-9C49-78092EFC5979}" destId="{6E7A90C9-9AE7-4007-ACC5-879B0C997F2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AA543-8F82-41C8-9441-7E124E0A1CAA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763DC016-883F-4A12-A56D-B626C0519C5E}">
      <dgm:prSet phldrT="[Szöveg]"/>
      <dgm:spPr/>
      <dgm:t>
        <a:bodyPr/>
        <a:lstStyle/>
        <a:p>
          <a:r>
            <a:rPr lang="hu-HU" dirty="0" smtClean="0"/>
            <a:t>2013. évi L. törvény</a:t>
          </a:r>
          <a:endParaRPr lang="hu-HU" dirty="0"/>
        </a:p>
      </dgm:t>
    </dgm:pt>
    <dgm:pt modelId="{1952A7AB-74DA-4B2E-AE40-4A85AC5D1599}" type="parTrans" cxnId="{56B5FFBF-A38A-4FE1-A9F8-7124361A7482}">
      <dgm:prSet/>
      <dgm:spPr/>
      <dgm:t>
        <a:bodyPr/>
        <a:lstStyle/>
        <a:p>
          <a:endParaRPr lang="hu-HU"/>
        </a:p>
      </dgm:t>
    </dgm:pt>
    <dgm:pt modelId="{C4A36A86-E1F0-46CD-BA46-424BE92159F3}" type="sibTrans" cxnId="{56B5FFBF-A38A-4FE1-A9F8-7124361A7482}">
      <dgm:prSet/>
      <dgm:spPr/>
      <dgm:t>
        <a:bodyPr/>
        <a:lstStyle/>
        <a:p>
          <a:endParaRPr lang="hu-HU"/>
        </a:p>
      </dgm:t>
    </dgm:pt>
    <dgm:pt modelId="{FDE59BE4-5768-46E5-93A1-C0EB2033553D}">
      <dgm:prSet phldrT="[Szöveg]"/>
      <dgm:spPr/>
      <dgm:t>
        <a:bodyPr/>
        <a:lstStyle/>
        <a:p>
          <a:r>
            <a:rPr lang="hu-HU" dirty="0" smtClean="0"/>
            <a:t>az állami és önkormányzati szervek elektronikus információbiztonságáról:</a:t>
          </a:r>
          <a:br>
            <a:rPr lang="hu-HU" dirty="0" smtClean="0"/>
          </a:br>
          <a:r>
            <a:rPr lang="hu-HU" dirty="0" smtClean="0"/>
            <a:t/>
          </a:r>
          <a:br>
            <a:rPr lang="hu-HU" dirty="0" smtClean="0"/>
          </a:br>
          <a:r>
            <a:rPr lang="hu-HU" dirty="0" smtClean="0"/>
            <a:t>legmagasabb, </a:t>
          </a:r>
          <a:br>
            <a:rPr lang="hu-HU" dirty="0" smtClean="0"/>
          </a:br>
          <a:r>
            <a:rPr lang="hu-HU" dirty="0" smtClean="0"/>
            <a:t/>
          </a:r>
          <a:br>
            <a:rPr lang="hu-HU" dirty="0" smtClean="0"/>
          </a:br>
          <a:r>
            <a:rPr lang="hu-HU" b="1" dirty="0" smtClean="0"/>
            <a:t>5-ös </a:t>
          </a:r>
          <a:r>
            <a:rPr lang="hu-HU" dirty="0" smtClean="0"/>
            <a:t>besorolási szint!</a:t>
          </a:r>
          <a:endParaRPr lang="hu-HU" dirty="0"/>
        </a:p>
      </dgm:t>
    </dgm:pt>
    <dgm:pt modelId="{6C750D95-5B77-462C-939D-0C1634C69C84}" type="parTrans" cxnId="{33D0E86A-36A3-4B60-8407-FF103B1F31CA}">
      <dgm:prSet/>
      <dgm:spPr/>
      <dgm:t>
        <a:bodyPr/>
        <a:lstStyle/>
        <a:p>
          <a:endParaRPr lang="hu-HU"/>
        </a:p>
      </dgm:t>
    </dgm:pt>
    <dgm:pt modelId="{9DD0C8E7-94DC-42E5-93CE-C7E2217D5EA6}" type="sibTrans" cxnId="{33D0E86A-36A3-4B60-8407-FF103B1F31CA}">
      <dgm:prSet/>
      <dgm:spPr/>
      <dgm:t>
        <a:bodyPr/>
        <a:lstStyle/>
        <a:p>
          <a:endParaRPr lang="hu-HU"/>
        </a:p>
      </dgm:t>
    </dgm:pt>
    <dgm:pt modelId="{884CB6FD-3B13-4410-BE8C-10EB55E5AE7E}" type="pres">
      <dgm:prSet presAssocID="{25EAA543-8F82-41C8-9441-7E124E0A1C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AB97227-5AAC-4897-A36E-D61D00D50BF9}" type="pres">
      <dgm:prSet presAssocID="{763DC016-883F-4A12-A56D-B626C0519C5E}" presName="parentLin" presStyleCnt="0"/>
      <dgm:spPr/>
    </dgm:pt>
    <dgm:pt modelId="{08F698CE-DE1A-4E89-9E81-1C081F788D43}" type="pres">
      <dgm:prSet presAssocID="{763DC016-883F-4A12-A56D-B626C0519C5E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1B4C5F0F-9885-4AC8-9E8F-45F02FBFA5FE}" type="pres">
      <dgm:prSet presAssocID="{763DC016-883F-4A12-A56D-B626C0519C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08DB2A-B2FD-480C-8191-EB0752C76EED}" type="pres">
      <dgm:prSet presAssocID="{763DC016-883F-4A12-A56D-B626C0519C5E}" presName="negativeSpace" presStyleCnt="0"/>
      <dgm:spPr/>
    </dgm:pt>
    <dgm:pt modelId="{715383FE-B39E-4392-979A-69E3CD655EFF}" type="pres">
      <dgm:prSet presAssocID="{763DC016-883F-4A12-A56D-B626C0519C5E}" presName="childText" presStyleLbl="conFgAcc1" presStyleIdx="0" presStyleCnt="1" custLinFactNeighborX="7565" custLinFactNeighborY="314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3D0E86A-36A3-4B60-8407-FF103B1F31CA}" srcId="{763DC016-883F-4A12-A56D-B626C0519C5E}" destId="{FDE59BE4-5768-46E5-93A1-C0EB2033553D}" srcOrd="0" destOrd="0" parTransId="{6C750D95-5B77-462C-939D-0C1634C69C84}" sibTransId="{9DD0C8E7-94DC-42E5-93CE-C7E2217D5EA6}"/>
    <dgm:cxn modelId="{BF664907-E5BB-4F15-A346-1C1EA1AD9E91}" type="presOf" srcId="{FDE59BE4-5768-46E5-93A1-C0EB2033553D}" destId="{715383FE-B39E-4392-979A-69E3CD655EFF}" srcOrd="0" destOrd="0" presId="urn:microsoft.com/office/officeart/2005/8/layout/list1"/>
    <dgm:cxn modelId="{3CBED3C0-B1C3-4A6A-A644-D283BFF4BC1C}" type="presOf" srcId="{25EAA543-8F82-41C8-9441-7E124E0A1CAA}" destId="{884CB6FD-3B13-4410-BE8C-10EB55E5AE7E}" srcOrd="0" destOrd="0" presId="urn:microsoft.com/office/officeart/2005/8/layout/list1"/>
    <dgm:cxn modelId="{BEFC6206-ACF3-4280-862F-246D9F04DA4E}" type="presOf" srcId="{763DC016-883F-4A12-A56D-B626C0519C5E}" destId="{1B4C5F0F-9885-4AC8-9E8F-45F02FBFA5FE}" srcOrd="1" destOrd="0" presId="urn:microsoft.com/office/officeart/2005/8/layout/list1"/>
    <dgm:cxn modelId="{56B5FFBF-A38A-4FE1-A9F8-7124361A7482}" srcId="{25EAA543-8F82-41C8-9441-7E124E0A1CAA}" destId="{763DC016-883F-4A12-A56D-B626C0519C5E}" srcOrd="0" destOrd="0" parTransId="{1952A7AB-74DA-4B2E-AE40-4A85AC5D1599}" sibTransId="{C4A36A86-E1F0-46CD-BA46-424BE92159F3}"/>
    <dgm:cxn modelId="{F2F5E50A-F309-4B9E-8677-A038E83C9CF3}" type="presOf" srcId="{763DC016-883F-4A12-A56D-B626C0519C5E}" destId="{08F698CE-DE1A-4E89-9E81-1C081F788D43}" srcOrd="0" destOrd="0" presId="urn:microsoft.com/office/officeart/2005/8/layout/list1"/>
    <dgm:cxn modelId="{6E27674F-7C17-413A-826C-94C6234A99FF}" type="presParOf" srcId="{884CB6FD-3B13-4410-BE8C-10EB55E5AE7E}" destId="{5AB97227-5AAC-4897-A36E-D61D00D50BF9}" srcOrd="0" destOrd="0" presId="urn:microsoft.com/office/officeart/2005/8/layout/list1"/>
    <dgm:cxn modelId="{2EAFFC19-A6C8-4E85-B45F-6BE85A715881}" type="presParOf" srcId="{5AB97227-5AAC-4897-A36E-D61D00D50BF9}" destId="{08F698CE-DE1A-4E89-9E81-1C081F788D43}" srcOrd="0" destOrd="0" presId="urn:microsoft.com/office/officeart/2005/8/layout/list1"/>
    <dgm:cxn modelId="{0D45CAFD-5784-43C8-9557-28F59117C2B5}" type="presParOf" srcId="{5AB97227-5AAC-4897-A36E-D61D00D50BF9}" destId="{1B4C5F0F-9885-4AC8-9E8F-45F02FBFA5FE}" srcOrd="1" destOrd="0" presId="urn:microsoft.com/office/officeart/2005/8/layout/list1"/>
    <dgm:cxn modelId="{FB6A4E6E-A8F9-43DC-826E-31286A587DB8}" type="presParOf" srcId="{884CB6FD-3B13-4410-BE8C-10EB55E5AE7E}" destId="{2208DB2A-B2FD-480C-8191-EB0752C76EED}" srcOrd="1" destOrd="0" presId="urn:microsoft.com/office/officeart/2005/8/layout/list1"/>
    <dgm:cxn modelId="{C779F3A8-66F5-40B4-BD23-BA264F731FDD}" type="presParOf" srcId="{884CB6FD-3B13-4410-BE8C-10EB55E5AE7E}" destId="{715383FE-B39E-4392-979A-69E3CD655EF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0B56A-ADDA-4CE5-BD15-2B0484B740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1F58525-6E69-4793-8173-0A25F751C5AC}">
      <dgm:prSet phldrT="[Szöveg]"/>
      <dgm:spPr/>
      <dgm:t>
        <a:bodyPr/>
        <a:lstStyle/>
        <a:p>
          <a:r>
            <a:rPr lang="hu-HU" dirty="0" smtClean="0"/>
            <a:t>Felhő-technológia</a:t>
          </a:r>
          <a:endParaRPr lang="hu-HU" dirty="0"/>
        </a:p>
      </dgm:t>
    </dgm:pt>
    <dgm:pt modelId="{51F568E3-FF5C-4B63-90CA-6D642E123F96}" type="parTrans" cxnId="{A719C61D-C98B-452D-8AC5-2ACB90E6CDBB}">
      <dgm:prSet/>
      <dgm:spPr/>
      <dgm:t>
        <a:bodyPr/>
        <a:lstStyle/>
        <a:p>
          <a:endParaRPr lang="hu-HU"/>
        </a:p>
      </dgm:t>
    </dgm:pt>
    <dgm:pt modelId="{8C0A005E-750E-4060-8D35-30CA91C7E632}" type="sibTrans" cxnId="{A719C61D-C98B-452D-8AC5-2ACB90E6CDBB}">
      <dgm:prSet/>
      <dgm:spPr/>
      <dgm:t>
        <a:bodyPr/>
        <a:lstStyle/>
        <a:p>
          <a:endParaRPr lang="hu-HU"/>
        </a:p>
      </dgm:t>
    </dgm:pt>
    <dgm:pt modelId="{C70C649C-2109-438E-95BD-681C34F5F1DE}">
      <dgm:prSet phldrT="[Szöveg]"/>
      <dgm:spPr/>
      <dgm:t>
        <a:bodyPr/>
        <a:lstStyle/>
        <a:p>
          <a:r>
            <a:rPr lang="hu-HU" dirty="0" smtClean="0"/>
            <a:t>helyi rendszerek továbbra is használhatók </a:t>
          </a:r>
          <a:endParaRPr lang="hu-HU" dirty="0"/>
        </a:p>
      </dgm:t>
    </dgm:pt>
    <dgm:pt modelId="{D47776C4-3D18-4A83-B461-60DCEF53A53A}" type="parTrans" cxnId="{1B643ABA-EEF4-449E-B982-103425915B62}">
      <dgm:prSet/>
      <dgm:spPr/>
      <dgm:t>
        <a:bodyPr/>
        <a:lstStyle/>
        <a:p>
          <a:endParaRPr lang="hu-HU"/>
        </a:p>
      </dgm:t>
    </dgm:pt>
    <dgm:pt modelId="{C17DC771-564F-4A1B-9B7E-633B391AE4C6}" type="sibTrans" cxnId="{1B643ABA-EEF4-449E-B982-103425915B62}">
      <dgm:prSet/>
      <dgm:spPr/>
      <dgm:t>
        <a:bodyPr/>
        <a:lstStyle/>
        <a:p>
          <a:endParaRPr lang="hu-HU"/>
        </a:p>
      </dgm:t>
    </dgm:pt>
    <dgm:pt modelId="{75C45399-4DE3-4B1C-AC70-9A6AA554377E}">
      <dgm:prSet phldrT="[Szöveg]"/>
      <dgm:spPr/>
      <dgm:t>
        <a:bodyPr/>
        <a:lstStyle/>
        <a:p>
          <a:r>
            <a:rPr lang="hu-HU" dirty="0" smtClean="0"/>
            <a:t>új hozzáférési lehetőségek nyílnak meg</a:t>
          </a:r>
          <a:endParaRPr lang="hu-HU" dirty="0"/>
        </a:p>
      </dgm:t>
    </dgm:pt>
    <dgm:pt modelId="{5BB72A4F-31DD-4743-8A72-2BD44CF85039}" type="parTrans" cxnId="{6B2281BF-5051-471C-B1BC-4C2E463297BA}">
      <dgm:prSet/>
      <dgm:spPr/>
      <dgm:t>
        <a:bodyPr/>
        <a:lstStyle/>
        <a:p>
          <a:endParaRPr lang="hu-HU"/>
        </a:p>
      </dgm:t>
    </dgm:pt>
    <dgm:pt modelId="{3B64CBB0-CF87-46D1-91E1-73B4706B2930}" type="sibTrans" cxnId="{6B2281BF-5051-471C-B1BC-4C2E463297BA}">
      <dgm:prSet/>
      <dgm:spPr/>
      <dgm:t>
        <a:bodyPr/>
        <a:lstStyle/>
        <a:p>
          <a:endParaRPr lang="hu-HU"/>
        </a:p>
      </dgm:t>
    </dgm:pt>
    <dgm:pt modelId="{EAA8908E-70EA-44C5-96B4-FDEC8C8F851F}">
      <dgm:prSet phldrT="[Szöveg]"/>
      <dgm:spPr/>
      <dgm:t>
        <a:bodyPr/>
        <a:lstStyle/>
        <a:p>
          <a:r>
            <a:rPr lang="hu-HU" dirty="0" err="1" smtClean="0"/>
            <a:t>eSzemélyi</a:t>
          </a:r>
          <a:endParaRPr lang="hu-HU" dirty="0"/>
        </a:p>
      </dgm:t>
    </dgm:pt>
    <dgm:pt modelId="{ABF409DE-72AF-4719-BF29-197B2AEBEE10}" type="parTrans" cxnId="{A20624AC-8632-4407-9E22-3DC38ED4D7BB}">
      <dgm:prSet/>
      <dgm:spPr/>
      <dgm:t>
        <a:bodyPr/>
        <a:lstStyle/>
        <a:p>
          <a:endParaRPr lang="hu-HU"/>
        </a:p>
      </dgm:t>
    </dgm:pt>
    <dgm:pt modelId="{9D096A37-33CA-461B-8B3A-D0F0D2E6431F}" type="sibTrans" cxnId="{A20624AC-8632-4407-9E22-3DC38ED4D7BB}">
      <dgm:prSet/>
      <dgm:spPr/>
      <dgm:t>
        <a:bodyPr/>
        <a:lstStyle/>
        <a:p>
          <a:endParaRPr lang="hu-HU"/>
        </a:p>
      </dgm:t>
    </dgm:pt>
    <dgm:pt modelId="{3EE03DAA-92E8-425B-B0F3-CF95E9FD2F09}">
      <dgm:prSet phldrT="[Szöveg]"/>
      <dgm:spPr/>
      <dgm:t>
        <a:bodyPr/>
        <a:lstStyle/>
        <a:p>
          <a:r>
            <a:rPr lang="hu-HU" dirty="0" smtClean="0"/>
            <a:t>90 ezer olvasó kerül ki az ágazatba</a:t>
          </a:r>
          <a:endParaRPr lang="hu-HU" dirty="0"/>
        </a:p>
      </dgm:t>
    </dgm:pt>
    <dgm:pt modelId="{8338E174-BCD2-4D76-A27D-A738EDA82010}" type="parTrans" cxnId="{E6B759E8-FC42-48DD-A07B-503656D84380}">
      <dgm:prSet/>
      <dgm:spPr/>
      <dgm:t>
        <a:bodyPr/>
        <a:lstStyle/>
        <a:p>
          <a:endParaRPr lang="hu-HU"/>
        </a:p>
      </dgm:t>
    </dgm:pt>
    <dgm:pt modelId="{DAB944D0-E194-4598-A5E9-6941183D0206}" type="sibTrans" cxnId="{E6B759E8-FC42-48DD-A07B-503656D84380}">
      <dgm:prSet/>
      <dgm:spPr/>
      <dgm:t>
        <a:bodyPr/>
        <a:lstStyle/>
        <a:p>
          <a:endParaRPr lang="hu-HU"/>
        </a:p>
      </dgm:t>
    </dgm:pt>
    <dgm:pt modelId="{45345919-4D4C-4311-B7EC-2BAA0ECDDA5C}">
      <dgm:prSet phldrT="[Szöveg]"/>
      <dgm:spPr/>
      <dgm:t>
        <a:bodyPr/>
        <a:lstStyle/>
        <a:p>
          <a:r>
            <a:rPr lang="hu-HU" dirty="0" smtClean="0"/>
            <a:t>ellátott-azonosításra is használható</a:t>
          </a:r>
          <a:endParaRPr lang="hu-HU" dirty="0"/>
        </a:p>
      </dgm:t>
    </dgm:pt>
    <dgm:pt modelId="{4528A85D-627F-4F30-A6D9-3A38FFFDCA8E}" type="parTrans" cxnId="{F2B4D726-DB4B-4242-B469-8CF898D98AD4}">
      <dgm:prSet/>
      <dgm:spPr/>
      <dgm:t>
        <a:bodyPr/>
        <a:lstStyle/>
        <a:p>
          <a:endParaRPr lang="hu-HU"/>
        </a:p>
      </dgm:t>
    </dgm:pt>
    <dgm:pt modelId="{F326E3D7-1A51-48AB-A346-FD42745E7086}" type="sibTrans" cxnId="{F2B4D726-DB4B-4242-B469-8CF898D98AD4}">
      <dgm:prSet/>
      <dgm:spPr/>
      <dgm:t>
        <a:bodyPr/>
        <a:lstStyle/>
        <a:p>
          <a:endParaRPr lang="hu-HU"/>
        </a:p>
      </dgm:t>
    </dgm:pt>
    <dgm:pt modelId="{83B3387A-FE41-436C-ADAA-4ACE05823242}">
      <dgm:prSet phldrT="[Szöveg]"/>
      <dgm:spPr/>
      <dgm:t>
        <a:bodyPr/>
        <a:lstStyle/>
        <a:p>
          <a:r>
            <a:rPr lang="hu-HU" dirty="0" smtClean="0"/>
            <a:t>Egységes ágazati </a:t>
          </a:r>
          <a:r>
            <a:rPr lang="hu-HU" dirty="0" err="1" smtClean="0"/>
            <a:t>authentikáció</a:t>
          </a:r>
          <a:endParaRPr lang="hu-HU" dirty="0"/>
        </a:p>
      </dgm:t>
    </dgm:pt>
    <dgm:pt modelId="{BB2E629D-8A6F-4E4A-AA0B-83647D95E9AE}" type="parTrans" cxnId="{69DFF368-2612-4849-B3B4-CFB0811E657C}">
      <dgm:prSet/>
      <dgm:spPr/>
      <dgm:t>
        <a:bodyPr/>
        <a:lstStyle/>
        <a:p>
          <a:endParaRPr lang="hu-HU"/>
        </a:p>
      </dgm:t>
    </dgm:pt>
    <dgm:pt modelId="{B8F850F3-F4BB-4B10-A25F-52C15902EB1A}" type="sibTrans" cxnId="{69DFF368-2612-4849-B3B4-CFB0811E657C}">
      <dgm:prSet/>
      <dgm:spPr/>
      <dgm:t>
        <a:bodyPr/>
        <a:lstStyle/>
        <a:p>
          <a:endParaRPr lang="hu-HU"/>
        </a:p>
      </dgm:t>
    </dgm:pt>
    <dgm:pt modelId="{D4BF569B-39FA-413C-B000-92B5A0CBCAD8}">
      <dgm:prSet phldrT="[Szöveg]"/>
      <dgm:spPr/>
      <dgm:t>
        <a:bodyPr/>
        <a:lstStyle/>
        <a:p>
          <a:r>
            <a:rPr lang="hu-HU" dirty="0" smtClean="0"/>
            <a:t>közhiteles adatbázisokra épül</a:t>
          </a:r>
          <a:endParaRPr lang="hu-HU" dirty="0"/>
        </a:p>
      </dgm:t>
    </dgm:pt>
    <dgm:pt modelId="{09E85555-A03E-416A-8084-A1B114CCA6A6}" type="parTrans" cxnId="{87922BEA-6F80-4121-96E7-1F3D70B10387}">
      <dgm:prSet/>
      <dgm:spPr/>
      <dgm:t>
        <a:bodyPr/>
        <a:lstStyle/>
        <a:p>
          <a:endParaRPr lang="hu-HU"/>
        </a:p>
      </dgm:t>
    </dgm:pt>
    <dgm:pt modelId="{32532C87-F807-464D-A5FD-FF34A5F68BCD}" type="sibTrans" cxnId="{87922BEA-6F80-4121-96E7-1F3D70B10387}">
      <dgm:prSet/>
      <dgm:spPr/>
      <dgm:t>
        <a:bodyPr/>
        <a:lstStyle/>
        <a:p>
          <a:endParaRPr lang="hu-HU"/>
        </a:p>
      </dgm:t>
    </dgm:pt>
    <dgm:pt modelId="{961D1349-69FC-4A05-964A-BE0FB0AFD9C5}">
      <dgm:prSet phldrT="[Szöveg]"/>
      <dgm:spPr/>
      <dgm:t>
        <a:bodyPr/>
        <a:lstStyle/>
        <a:p>
          <a:r>
            <a:rPr lang="hu-HU" dirty="0" smtClean="0"/>
            <a:t>azonosítás-szolgáltatás más szolgáltatók számára</a:t>
          </a:r>
          <a:endParaRPr lang="hu-HU" dirty="0"/>
        </a:p>
      </dgm:t>
    </dgm:pt>
    <dgm:pt modelId="{2FBB6E68-59F4-4966-9576-A3825BEB22C4}" type="parTrans" cxnId="{C77E030A-4FF1-4257-BD32-FA3A28E8AFDE}">
      <dgm:prSet/>
      <dgm:spPr/>
      <dgm:t>
        <a:bodyPr/>
        <a:lstStyle/>
        <a:p>
          <a:endParaRPr lang="hu-HU"/>
        </a:p>
      </dgm:t>
    </dgm:pt>
    <dgm:pt modelId="{33075138-7DCC-46C5-B649-C2CCA9C69F02}" type="sibTrans" cxnId="{C77E030A-4FF1-4257-BD32-FA3A28E8AFDE}">
      <dgm:prSet/>
      <dgm:spPr/>
      <dgm:t>
        <a:bodyPr/>
        <a:lstStyle/>
        <a:p>
          <a:endParaRPr lang="hu-HU"/>
        </a:p>
      </dgm:t>
    </dgm:pt>
    <dgm:pt modelId="{8E9187AF-6790-449F-8150-B78DBFD42745}">
      <dgm:prSet phldrT="[Szöveg]"/>
      <dgm:spPr/>
      <dgm:t>
        <a:bodyPr/>
        <a:lstStyle/>
        <a:p>
          <a:r>
            <a:rPr lang="hu-HU" dirty="0" err="1" smtClean="0"/>
            <a:t>Szektorsemleges</a:t>
          </a:r>
          <a:endParaRPr lang="hu-HU" dirty="0"/>
        </a:p>
      </dgm:t>
    </dgm:pt>
    <dgm:pt modelId="{AE9879CD-FE3F-4B6A-A25B-06DD9182ECE5}" type="parTrans" cxnId="{A792F1AF-8530-4FAA-B1B6-F86F1BD150B5}">
      <dgm:prSet/>
      <dgm:spPr/>
      <dgm:t>
        <a:bodyPr/>
        <a:lstStyle/>
        <a:p>
          <a:endParaRPr lang="hu-HU"/>
        </a:p>
      </dgm:t>
    </dgm:pt>
    <dgm:pt modelId="{EEA8F9E2-C2A7-46E2-920F-1A403C3D4DDB}" type="sibTrans" cxnId="{A792F1AF-8530-4FAA-B1B6-F86F1BD150B5}">
      <dgm:prSet/>
      <dgm:spPr/>
      <dgm:t>
        <a:bodyPr/>
        <a:lstStyle/>
        <a:p>
          <a:endParaRPr lang="hu-HU"/>
        </a:p>
      </dgm:t>
    </dgm:pt>
    <dgm:pt modelId="{5BA5DA8F-271B-42EB-9A85-6A1826C1B508}">
      <dgm:prSet phldrT="[Szöveg]"/>
      <dgm:spPr/>
      <dgm:t>
        <a:bodyPr/>
        <a:lstStyle/>
        <a:p>
          <a:r>
            <a:rPr lang="hu-HU" dirty="0" smtClean="0"/>
            <a:t>„elektronikus” folyamatok</a:t>
          </a:r>
          <a:endParaRPr lang="hu-HU" dirty="0"/>
        </a:p>
      </dgm:t>
    </dgm:pt>
    <dgm:pt modelId="{47361C74-2E73-4C6A-BF48-3860A1A2BA1F}" type="parTrans" cxnId="{ADCD4F09-CE86-45A2-8C9C-BD096D4FA9D5}">
      <dgm:prSet/>
      <dgm:spPr/>
      <dgm:t>
        <a:bodyPr/>
        <a:lstStyle/>
        <a:p>
          <a:endParaRPr lang="hu-HU"/>
        </a:p>
      </dgm:t>
    </dgm:pt>
    <dgm:pt modelId="{FF044BF7-95C8-4CCD-A30B-7D40110A2B16}" type="sibTrans" cxnId="{ADCD4F09-CE86-45A2-8C9C-BD096D4FA9D5}">
      <dgm:prSet/>
      <dgm:spPr/>
      <dgm:t>
        <a:bodyPr/>
        <a:lstStyle/>
        <a:p>
          <a:endParaRPr lang="hu-HU"/>
        </a:p>
      </dgm:t>
    </dgm:pt>
    <dgm:pt modelId="{5A5120BC-C109-4E38-9A7D-74A65A15E9C9}">
      <dgm:prSet phldrT="[Szöveg]"/>
      <dgm:spPr/>
      <dgm:t>
        <a:bodyPr/>
        <a:lstStyle/>
        <a:p>
          <a:r>
            <a:rPr lang="hu-HU" dirty="0" smtClean="0"/>
            <a:t>új hozzáférés </a:t>
          </a:r>
          <a:r>
            <a:rPr lang="hu-HU" dirty="0" smtClean="0"/>
            <a:t>csatornák</a:t>
          </a:r>
          <a:endParaRPr lang="hu-HU" dirty="0"/>
        </a:p>
      </dgm:t>
    </dgm:pt>
    <dgm:pt modelId="{493684C9-E083-4824-ADC4-96DBC452DAF1}" type="parTrans" cxnId="{24668F62-9E17-4E75-B4EC-4DB6DAE8AADD}">
      <dgm:prSet/>
      <dgm:spPr/>
      <dgm:t>
        <a:bodyPr/>
        <a:lstStyle/>
        <a:p>
          <a:endParaRPr lang="hu-HU"/>
        </a:p>
      </dgm:t>
    </dgm:pt>
    <dgm:pt modelId="{62806C8C-56D4-459A-93BB-38B19230E7C5}" type="sibTrans" cxnId="{24668F62-9E17-4E75-B4EC-4DB6DAE8AADD}">
      <dgm:prSet/>
      <dgm:spPr/>
      <dgm:t>
        <a:bodyPr/>
        <a:lstStyle/>
        <a:p>
          <a:endParaRPr lang="hu-HU"/>
        </a:p>
      </dgm:t>
    </dgm:pt>
    <dgm:pt modelId="{C460C165-D9B2-4861-8677-B99022D8E6DB}">
      <dgm:prSet phldrT="[Szöveg]"/>
      <dgm:spPr/>
      <dgm:t>
        <a:bodyPr/>
        <a:lstStyle/>
        <a:p>
          <a:r>
            <a:rPr lang="hu-HU" dirty="0" smtClean="0"/>
            <a:t>Új lehetőségek</a:t>
          </a:r>
          <a:endParaRPr lang="hu-HU" dirty="0"/>
        </a:p>
      </dgm:t>
    </dgm:pt>
    <dgm:pt modelId="{D4806998-85A4-49DF-8CFC-06D1E61CCAD6}" type="parTrans" cxnId="{E5E69298-F3C8-455A-8272-53E733EE8007}">
      <dgm:prSet/>
      <dgm:spPr/>
      <dgm:t>
        <a:bodyPr/>
        <a:lstStyle/>
        <a:p>
          <a:endParaRPr lang="hu-HU"/>
        </a:p>
      </dgm:t>
    </dgm:pt>
    <dgm:pt modelId="{D1F2148E-9E9D-4AAC-88E8-DFF8D24FF56D}" type="sibTrans" cxnId="{E5E69298-F3C8-455A-8272-53E733EE8007}">
      <dgm:prSet/>
      <dgm:spPr/>
      <dgm:t>
        <a:bodyPr/>
        <a:lstStyle/>
        <a:p>
          <a:endParaRPr lang="hu-HU"/>
        </a:p>
      </dgm:t>
    </dgm:pt>
    <dgm:pt modelId="{E5699EF8-AE85-490F-AD25-320B28E51774}">
      <dgm:prSet phldrT="[Szöveg]"/>
      <dgm:spPr/>
      <dgm:t>
        <a:bodyPr/>
        <a:lstStyle/>
        <a:p>
          <a:r>
            <a:rPr lang="hu-HU" dirty="0" smtClean="0"/>
            <a:t>mindenki csatlakozhat</a:t>
          </a:r>
          <a:endParaRPr lang="hu-HU" dirty="0"/>
        </a:p>
      </dgm:t>
    </dgm:pt>
    <dgm:pt modelId="{DAF79DE3-9565-4628-9C8A-374F1B646249}" type="parTrans" cxnId="{3D3E8A83-E3EC-4BFD-9B73-F11CB1F08B77}">
      <dgm:prSet/>
      <dgm:spPr/>
      <dgm:t>
        <a:bodyPr/>
        <a:lstStyle/>
        <a:p>
          <a:endParaRPr lang="hu-HU"/>
        </a:p>
      </dgm:t>
    </dgm:pt>
    <dgm:pt modelId="{4050865F-467B-438C-96ED-276EF60BBCC2}" type="sibTrans" cxnId="{3D3E8A83-E3EC-4BFD-9B73-F11CB1F08B77}">
      <dgm:prSet/>
      <dgm:spPr/>
      <dgm:t>
        <a:bodyPr/>
        <a:lstStyle/>
        <a:p>
          <a:endParaRPr lang="hu-HU"/>
        </a:p>
      </dgm:t>
    </dgm:pt>
    <dgm:pt modelId="{BFB28205-4642-4F8B-929A-AB2DCD39E7D7}">
      <dgm:prSet phldrT="[Szöveg]"/>
      <dgm:spPr/>
      <dgm:t>
        <a:bodyPr/>
        <a:lstStyle/>
        <a:p>
          <a:r>
            <a:rPr lang="hu-HU" smtClean="0"/>
            <a:t>ellátott-központúság</a:t>
          </a:r>
          <a:endParaRPr lang="hu-HU" dirty="0"/>
        </a:p>
      </dgm:t>
    </dgm:pt>
    <dgm:pt modelId="{C891654F-34F7-41DF-ABBF-39B661880015}" type="sibTrans" cxnId="{9977C04B-E73B-41D9-A2FC-1C7C7B1D9F99}">
      <dgm:prSet/>
      <dgm:spPr/>
      <dgm:t>
        <a:bodyPr/>
        <a:lstStyle/>
        <a:p>
          <a:endParaRPr lang="hu-HU"/>
        </a:p>
      </dgm:t>
    </dgm:pt>
    <dgm:pt modelId="{F0480478-99A0-4961-AB1D-0E6388E7B349}" type="parTrans" cxnId="{9977C04B-E73B-41D9-A2FC-1C7C7B1D9F99}">
      <dgm:prSet/>
      <dgm:spPr/>
      <dgm:t>
        <a:bodyPr/>
        <a:lstStyle/>
        <a:p>
          <a:endParaRPr lang="hu-HU"/>
        </a:p>
      </dgm:t>
    </dgm:pt>
    <dgm:pt modelId="{702761D3-F24F-4511-A25E-9B4973767FAB}">
      <dgm:prSet phldrT="[Szöveg]"/>
      <dgm:spPr/>
      <dgm:t>
        <a:bodyPr/>
        <a:lstStyle/>
        <a:p>
          <a:r>
            <a:rPr lang="hu-HU" dirty="0" smtClean="0"/>
            <a:t>Új szolgáltatások</a:t>
          </a:r>
          <a:endParaRPr lang="hu-HU" dirty="0"/>
        </a:p>
      </dgm:t>
    </dgm:pt>
    <dgm:pt modelId="{1F759B83-659E-414C-A54E-7304150FEBB4}" type="parTrans" cxnId="{65DCE34B-F8B8-40F0-A3E8-6749DA8913FC}">
      <dgm:prSet/>
      <dgm:spPr/>
      <dgm:t>
        <a:bodyPr/>
        <a:lstStyle/>
        <a:p>
          <a:endParaRPr lang="hu-HU"/>
        </a:p>
      </dgm:t>
    </dgm:pt>
    <dgm:pt modelId="{F16905C7-3CA0-45C6-87B3-7C205287960A}" type="sibTrans" cxnId="{65DCE34B-F8B8-40F0-A3E8-6749DA8913FC}">
      <dgm:prSet/>
      <dgm:spPr/>
      <dgm:t>
        <a:bodyPr/>
        <a:lstStyle/>
        <a:p>
          <a:endParaRPr lang="hu-HU"/>
        </a:p>
      </dgm:t>
    </dgm:pt>
    <dgm:pt modelId="{DF722391-BEC5-454F-A76E-E496D4F22B3B}">
      <dgm:prSet phldrT="[Szöveg]"/>
      <dgm:spPr/>
      <dgm:t>
        <a:bodyPr/>
        <a:lstStyle/>
        <a:p>
          <a:r>
            <a:rPr lang="hu-HU" dirty="0" err="1" smtClean="0"/>
            <a:t>Personal</a:t>
          </a:r>
          <a:r>
            <a:rPr lang="hu-HU" dirty="0" smtClean="0"/>
            <a:t> Health </a:t>
          </a:r>
          <a:r>
            <a:rPr lang="hu-HU" dirty="0" err="1" smtClean="0"/>
            <a:t>Record</a:t>
          </a:r>
          <a:endParaRPr lang="hu-HU" dirty="0"/>
        </a:p>
      </dgm:t>
    </dgm:pt>
    <dgm:pt modelId="{520D3D35-61B5-4686-9EAC-AC7EF492ADB3}" type="parTrans" cxnId="{059E13BD-0FFA-48B8-A11E-1751A15DBEF3}">
      <dgm:prSet/>
      <dgm:spPr/>
      <dgm:t>
        <a:bodyPr/>
        <a:lstStyle/>
        <a:p>
          <a:endParaRPr lang="hu-HU"/>
        </a:p>
      </dgm:t>
    </dgm:pt>
    <dgm:pt modelId="{9867DA97-7451-4495-AC7E-CD3A13C9B2E9}" type="sibTrans" cxnId="{059E13BD-0FFA-48B8-A11E-1751A15DBEF3}">
      <dgm:prSet/>
      <dgm:spPr/>
      <dgm:t>
        <a:bodyPr/>
        <a:lstStyle/>
        <a:p>
          <a:endParaRPr lang="hu-HU"/>
        </a:p>
      </dgm:t>
    </dgm:pt>
    <dgm:pt modelId="{4926AFCF-C766-49C4-A5D4-58F12573B34C}">
      <dgm:prSet phldrT="[Szöveg]"/>
      <dgm:spPr/>
      <dgm:t>
        <a:bodyPr/>
        <a:lstStyle/>
        <a:p>
          <a:r>
            <a:rPr lang="hu-HU" dirty="0" err="1" smtClean="0"/>
            <a:t>Telemedicina</a:t>
          </a:r>
          <a:endParaRPr lang="hu-HU" dirty="0"/>
        </a:p>
      </dgm:t>
    </dgm:pt>
    <dgm:pt modelId="{286719E6-2E6B-4A28-9E94-0D626A624A4C}" type="parTrans" cxnId="{CA4671F8-6251-4237-85B7-B088262C680C}">
      <dgm:prSet/>
      <dgm:spPr/>
      <dgm:t>
        <a:bodyPr/>
        <a:lstStyle/>
        <a:p>
          <a:endParaRPr lang="hu-HU"/>
        </a:p>
      </dgm:t>
    </dgm:pt>
    <dgm:pt modelId="{48BFB75F-7ECC-42C3-B468-02E8E060885D}" type="sibTrans" cxnId="{CA4671F8-6251-4237-85B7-B088262C680C}">
      <dgm:prSet/>
      <dgm:spPr/>
      <dgm:t>
        <a:bodyPr/>
        <a:lstStyle/>
        <a:p>
          <a:endParaRPr lang="hu-HU"/>
        </a:p>
      </dgm:t>
    </dgm:pt>
    <dgm:pt modelId="{C2C4ECE3-B962-4FAB-B704-880A8175157D}" type="pres">
      <dgm:prSet presAssocID="{BEA0B56A-ADDA-4CE5-BD15-2B0484B740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D04355F-8181-4360-B08A-A5006F4E0B0A}" type="pres">
      <dgm:prSet presAssocID="{A1F58525-6E69-4793-8173-0A25F751C5AC}" presName="linNode" presStyleCnt="0"/>
      <dgm:spPr/>
    </dgm:pt>
    <dgm:pt modelId="{6BE0FFBE-5266-492A-8683-72A87C1C2996}" type="pres">
      <dgm:prSet presAssocID="{A1F58525-6E69-4793-8173-0A25F751C5AC}" presName="parentText" presStyleLbl="node1" presStyleIdx="0" presStyleCnt="6" custScaleX="7666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E8D257-244E-4CB1-A241-9F32FF3688A1}" type="pres">
      <dgm:prSet presAssocID="{A1F58525-6E69-4793-8173-0A25F751C5AC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50372A-3CB5-4EE9-984C-3DFA6F47DCCB}" type="pres">
      <dgm:prSet presAssocID="{8C0A005E-750E-4060-8D35-30CA91C7E632}" presName="sp" presStyleCnt="0"/>
      <dgm:spPr/>
    </dgm:pt>
    <dgm:pt modelId="{61CA34E7-09F3-4137-A668-8C75C26B6C3D}" type="pres">
      <dgm:prSet presAssocID="{EAA8908E-70EA-44C5-96B4-FDEC8C8F851F}" presName="linNode" presStyleCnt="0"/>
      <dgm:spPr/>
    </dgm:pt>
    <dgm:pt modelId="{3A82FF7C-7CA6-4FCD-86A8-D7BCD49BD5EB}" type="pres">
      <dgm:prSet presAssocID="{EAA8908E-70EA-44C5-96B4-FDEC8C8F851F}" presName="parentText" presStyleLbl="node1" presStyleIdx="1" presStyleCnt="6" custScaleX="7666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0CBF99-1D2A-4721-80CB-81FFAA0EEB40}" type="pres">
      <dgm:prSet presAssocID="{EAA8908E-70EA-44C5-96B4-FDEC8C8F851F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3ACA69-F744-43B6-9294-A01E5AC165D6}" type="pres">
      <dgm:prSet presAssocID="{9D096A37-33CA-461B-8B3A-D0F0D2E6431F}" presName="sp" presStyleCnt="0"/>
      <dgm:spPr/>
    </dgm:pt>
    <dgm:pt modelId="{3BD51963-7B61-4BCB-BB7F-13FACB4F5499}" type="pres">
      <dgm:prSet presAssocID="{83B3387A-FE41-436C-ADAA-4ACE05823242}" presName="linNode" presStyleCnt="0"/>
      <dgm:spPr/>
    </dgm:pt>
    <dgm:pt modelId="{8631A305-73FF-42BF-8B0F-D2E7F745F213}" type="pres">
      <dgm:prSet presAssocID="{83B3387A-FE41-436C-ADAA-4ACE05823242}" presName="parentText" presStyleLbl="node1" presStyleIdx="2" presStyleCnt="6" custScaleX="7666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9D5E3E-8B74-4F29-8CFD-31870DB05592}" type="pres">
      <dgm:prSet presAssocID="{83B3387A-FE41-436C-ADAA-4ACE0582324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3E9EB1-42F6-4514-95F0-5E48F19F0FDE}" type="pres">
      <dgm:prSet presAssocID="{B8F850F3-F4BB-4B10-A25F-52C15902EB1A}" presName="sp" presStyleCnt="0"/>
      <dgm:spPr/>
    </dgm:pt>
    <dgm:pt modelId="{91B3F0DB-6DE0-4E28-8787-B8D14212177B}" type="pres">
      <dgm:prSet presAssocID="{8E9187AF-6790-449F-8150-B78DBFD42745}" presName="linNode" presStyleCnt="0"/>
      <dgm:spPr/>
    </dgm:pt>
    <dgm:pt modelId="{29822279-810D-4D5B-8FF2-43DF288A9D3E}" type="pres">
      <dgm:prSet presAssocID="{8E9187AF-6790-449F-8150-B78DBFD42745}" presName="parentText" presStyleLbl="node1" presStyleIdx="3" presStyleCnt="6" custScaleX="7753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EA7C52-A44D-4FC0-B2CF-D1DAD675EFF4}" type="pres">
      <dgm:prSet presAssocID="{8E9187AF-6790-449F-8150-B78DBFD42745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786BBE-7E07-46AA-980A-66F579602AFF}" type="pres">
      <dgm:prSet presAssocID="{EEA8F9E2-C2A7-46E2-920F-1A403C3D4DDB}" presName="sp" presStyleCnt="0"/>
      <dgm:spPr/>
    </dgm:pt>
    <dgm:pt modelId="{59A717B3-E06C-4429-8B3F-AC0882BB7591}" type="pres">
      <dgm:prSet presAssocID="{C460C165-D9B2-4861-8677-B99022D8E6DB}" presName="linNode" presStyleCnt="0"/>
      <dgm:spPr/>
    </dgm:pt>
    <dgm:pt modelId="{EFF652E6-650B-442F-AD65-54DD413A6381}" type="pres">
      <dgm:prSet presAssocID="{C460C165-D9B2-4861-8677-B99022D8E6DB}" presName="parentText" presStyleLbl="node1" presStyleIdx="4" presStyleCnt="6" custScaleX="7828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53246C-5026-40DA-A654-F98DD577F3E0}" type="pres">
      <dgm:prSet presAssocID="{C460C165-D9B2-4861-8677-B99022D8E6D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C836110-48E5-45FC-85BE-3A4D65755566}" type="pres">
      <dgm:prSet presAssocID="{D1F2148E-9E9D-4AAC-88E8-DFF8D24FF56D}" presName="sp" presStyleCnt="0"/>
      <dgm:spPr/>
    </dgm:pt>
    <dgm:pt modelId="{0F39709D-C769-447C-95A6-91FFCB40C2EF}" type="pres">
      <dgm:prSet presAssocID="{702761D3-F24F-4511-A25E-9B4973767FAB}" presName="linNode" presStyleCnt="0"/>
      <dgm:spPr/>
    </dgm:pt>
    <dgm:pt modelId="{92BC0899-23D7-4C11-AA37-C1051F5AD043}" type="pres">
      <dgm:prSet presAssocID="{702761D3-F24F-4511-A25E-9B4973767FAB}" presName="parentText" presStyleLbl="node1" presStyleIdx="5" presStyleCnt="6" custScaleX="7741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FADB99-6BAF-414E-822A-164275FB8256}" type="pres">
      <dgm:prSet presAssocID="{702761D3-F24F-4511-A25E-9B4973767FA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792F1AF-8530-4FAA-B1B6-F86F1BD150B5}" srcId="{BEA0B56A-ADDA-4CE5-BD15-2B0484B740ED}" destId="{8E9187AF-6790-449F-8150-B78DBFD42745}" srcOrd="3" destOrd="0" parTransId="{AE9879CD-FE3F-4B6A-A25B-06DD9182ECE5}" sibTransId="{EEA8F9E2-C2A7-46E2-920F-1A403C3D4DDB}"/>
    <dgm:cxn modelId="{1B643ABA-EEF4-449E-B982-103425915B62}" srcId="{A1F58525-6E69-4793-8173-0A25F751C5AC}" destId="{C70C649C-2109-438E-95BD-681C34F5F1DE}" srcOrd="0" destOrd="0" parTransId="{D47776C4-3D18-4A83-B461-60DCEF53A53A}" sibTransId="{C17DC771-564F-4A1B-9B7E-633B391AE4C6}"/>
    <dgm:cxn modelId="{F2B4D726-DB4B-4242-B469-8CF898D98AD4}" srcId="{EAA8908E-70EA-44C5-96B4-FDEC8C8F851F}" destId="{45345919-4D4C-4311-B7EC-2BAA0ECDDA5C}" srcOrd="1" destOrd="0" parTransId="{4528A85D-627F-4F30-A6D9-3A38FFFDCA8E}" sibTransId="{F326E3D7-1A51-48AB-A346-FD42745E7086}"/>
    <dgm:cxn modelId="{5A5A0D86-0E23-4571-966E-C85490323B5B}" type="presOf" srcId="{E5699EF8-AE85-490F-AD25-320B28E51774}" destId="{81EA7C52-A44D-4FC0-B2CF-D1DAD675EFF4}" srcOrd="0" destOrd="1" presId="urn:microsoft.com/office/officeart/2005/8/layout/vList5"/>
    <dgm:cxn modelId="{31F5555C-8562-49D6-85D5-243C32F1F115}" type="presOf" srcId="{5A5120BC-C109-4E38-9A7D-74A65A15E9C9}" destId="{7753246C-5026-40DA-A654-F98DD577F3E0}" srcOrd="0" destOrd="1" presId="urn:microsoft.com/office/officeart/2005/8/layout/vList5"/>
    <dgm:cxn modelId="{DFE1297B-FEEA-4A3B-86B7-20F78EE66207}" type="presOf" srcId="{8E9187AF-6790-449F-8150-B78DBFD42745}" destId="{29822279-810D-4D5B-8FF2-43DF288A9D3E}" srcOrd="0" destOrd="0" presId="urn:microsoft.com/office/officeart/2005/8/layout/vList5"/>
    <dgm:cxn modelId="{44BF9400-7D8C-4DB6-AEF5-34CCCA863C31}" type="presOf" srcId="{4926AFCF-C766-49C4-A5D4-58F12573B34C}" destId="{0DFADB99-6BAF-414E-822A-164275FB8256}" srcOrd="0" destOrd="1" presId="urn:microsoft.com/office/officeart/2005/8/layout/vList5"/>
    <dgm:cxn modelId="{25F2360B-54B2-4CEE-A740-50E1766812E6}" type="presOf" srcId="{D4BF569B-39FA-413C-B000-92B5A0CBCAD8}" destId="{D39D5E3E-8B74-4F29-8CFD-31870DB05592}" srcOrd="0" destOrd="0" presId="urn:microsoft.com/office/officeart/2005/8/layout/vList5"/>
    <dgm:cxn modelId="{8FDBB33D-8FEE-48DA-A766-1DE4A745453E}" type="presOf" srcId="{961D1349-69FC-4A05-964A-BE0FB0AFD9C5}" destId="{D39D5E3E-8B74-4F29-8CFD-31870DB05592}" srcOrd="0" destOrd="1" presId="urn:microsoft.com/office/officeart/2005/8/layout/vList5"/>
    <dgm:cxn modelId="{65DCE34B-F8B8-40F0-A3E8-6749DA8913FC}" srcId="{BEA0B56A-ADDA-4CE5-BD15-2B0484B740ED}" destId="{702761D3-F24F-4511-A25E-9B4973767FAB}" srcOrd="5" destOrd="0" parTransId="{1F759B83-659E-414C-A54E-7304150FEBB4}" sibTransId="{F16905C7-3CA0-45C6-87B3-7C205287960A}"/>
    <dgm:cxn modelId="{65AC967B-C551-4789-931F-6F61C7896561}" type="presOf" srcId="{75C45399-4DE3-4B1C-AC70-9A6AA554377E}" destId="{42E8D257-244E-4CB1-A241-9F32FF3688A1}" srcOrd="0" destOrd="1" presId="urn:microsoft.com/office/officeart/2005/8/layout/vList5"/>
    <dgm:cxn modelId="{E5E69298-F3C8-455A-8272-53E733EE8007}" srcId="{BEA0B56A-ADDA-4CE5-BD15-2B0484B740ED}" destId="{C460C165-D9B2-4861-8677-B99022D8E6DB}" srcOrd="4" destOrd="0" parTransId="{D4806998-85A4-49DF-8CFC-06D1E61CCAD6}" sibTransId="{D1F2148E-9E9D-4AAC-88E8-DFF8D24FF56D}"/>
    <dgm:cxn modelId="{9977C04B-E73B-41D9-A2FC-1C7C7B1D9F99}" srcId="{8E9187AF-6790-449F-8150-B78DBFD42745}" destId="{BFB28205-4642-4F8B-929A-AB2DCD39E7D7}" srcOrd="0" destOrd="0" parTransId="{F0480478-99A0-4961-AB1D-0E6388E7B349}" sibTransId="{C891654F-34F7-41DF-ABBF-39B661880015}"/>
    <dgm:cxn modelId="{3F49B00F-EA59-4E68-9B1E-D2917410BACD}" type="presOf" srcId="{C70C649C-2109-438E-95BD-681C34F5F1DE}" destId="{42E8D257-244E-4CB1-A241-9F32FF3688A1}" srcOrd="0" destOrd="0" presId="urn:microsoft.com/office/officeart/2005/8/layout/vList5"/>
    <dgm:cxn modelId="{967859CB-093B-4E73-980A-D8106C85CC40}" type="presOf" srcId="{702761D3-F24F-4511-A25E-9B4973767FAB}" destId="{92BC0899-23D7-4C11-AA37-C1051F5AD043}" srcOrd="0" destOrd="0" presId="urn:microsoft.com/office/officeart/2005/8/layout/vList5"/>
    <dgm:cxn modelId="{E336C406-322E-48D5-82EE-6A346D7B7D74}" type="presOf" srcId="{DF722391-BEC5-454F-A76E-E496D4F22B3B}" destId="{0DFADB99-6BAF-414E-822A-164275FB8256}" srcOrd="0" destOrd="0" presId="urn:microsoft.com/office/officeart/2005/8/layout/vList5"/>
    <dgm:cxn modelId="{943A8075-020B-41AB-8BB1-27F4AD3A884E}" type="presOf" srcId="{A1F58525-6E69-4793-8173-0A25F751C5AC}" destId="{6BE0FFBE-5266-492A-8683-72A87C1C2996}" srcOrd="0" destOrd="0" presId="urn:microsoft.com/office/officeart/2005/8/layout/vList5"/>
    <dgm:cxn modelId="{3601565D-90AA-4434-B48D-804E31891410}" type="presOf" srcId="{45345919-4D4C-4311-B7EC-2BAA0ECDDA5C}" destId="{230CBF99-1D2A-4721-80CB-81FFAA0EEB40}" srcOrd="0" destOrd="1" presId="urn:microsoft.com/office/officeart/2005/8/layout/vList5"/>
    <dgm:cxn modelId="{4767D013-DE0A-4CDD-8E21-9B70655B861B}" type="presOf" srcId="{C460C165-D9B2-4861-8677-B99022D8E6DB}" destId="{EFF652E6-650B-442F-AD65-54DD413A6381}" srcOrd="0" destOrd="0" presId="urn:microsoft.com/office/officeart/2005/8/layout/vList5"/>
    <dgm:cxn modelId="{9FF0115B-D381-4515-A04D-8A61DEFB3376}" type="presOf" srcId="{BEA0B56A-ADDA-4CE5-BD15-2B0484B740ED}" destId="{C2C4ECE3-B962-4FAB-B704-880A8175157D}" srcOrd="0" destOrd="0" presId="urn:microsoft.com/office/officeart/2005/8/layout/vList5"/>
    <dgm:cxn modelId="{6B2281BF-5051-471C-B1BC-4C2E463297BA}" srcId="{A1F58525-6E69-4793-8173-0A25F751C5AC}" destId="{75C45399-4DE3-4B1C-AC70-9A6AA554377E}" srcOrd="1" destOrd="0" parTransId="{5BB72A4F-31DD-4743-8A72-2BD44CF85039}" sibTransId="{3B64CBB0-CF87-46D1-91E1-73B4706B2930}"/>
    <dgm:cxn modelId="{24668F62-9E17-4E75-B4EC-4DB6DAE8AADD}" srcId="{C460C165-D9B2-4861-8677-B99022D8E6DB}" destId="{5A5120BC-C109-4E38-9A7D-74A65A15E9C9}" srcOrd="1" destOrd="0" parTransId="{493684C9-E083-4824-ADC4-96DBC452DAF1}" sibTransId="{62806C8C-56D4-459A-93BB-38B19230E7C5}"/>
    <dgm:cxn modelId="{518F1729-7D18-403C-89E4-B1EFD75D76AC}" type="presOf" srcId="{3EE03DAA-92E8-425B-B0F3-CF95E9FD2F09}" destId="{230CBF99-1D2A-4721-80CB-81FFAA0EEB40}" srcOrd="0" destOrd="0" presId="urn:microsoft.com/office/officeart/2005/8/layout/vList5"/>
    <dgm:cxn modelId="{163AF61A-A31C-492E-A027-E71D9F1AEA4A}" type="presOf" srcId="{83B3387A-FE41-436C-ADAA-4ACE05823242}" destId="{8631A305-73FF-42BF-8B0F-D2E7F745F213}" srcOrd="0" destOrd="0" presId="urn:microsoft.com/office/officeart/2005/8/layout/vList5"/>
    <dgm:cxn modelId="{E6B759E8-FC42-48DD-A07B-503656D84380}" srcId="{EAA8908E-70EA-44C5-96B4-FDEC8C8F851F}" destId="{3EE03DAA-92E8-425B-B0F3-CF95E9FD2F09}" srcOrd="0" destOrd="0" parTransId="{8338E174-BCD2-4D76-A27D-A738EDA82010}" sibTransId="{DAB944D0-E194-4598-A5E9-6941183D0206}"/>
    <dgm:cxn modelId="{87922BEA-6F80-4121-96E7-1F3D70B10387}" srcId="{83B3387A-FE41-436C-ADAA-4ACE05823242}" destId="{D4BF569B-39FA-413C-B000-92B5A0CBCAD8}" srcOrd="0" destOrd="0" parTransId="{09E85555-A03E-416A-8084-A1B114CCA6A6}" sibTransId="{32532C87-F807-464D-A5FD-FF34A5F68BCD}"/>
    <dgm:cxn modelId="{A719C61D-C98B-452D-8AC5-2ACB90E6CDBB}" srcId="{BEA0B56A-ADDA-4CE5-BD15-2B0484B740ED}" destId="{A1F58525-6E69-4793-8173-0A25F751C5AC}" srcOrd="0" destOrd="0" parTransId="{51F568E3-FF5C-4B63-90CA-6D642E123F96}" sibTransId="{8C0A005E-750E-4060-8D35-30CA91C7E632}"/>
    <dgm:cxn modelId="{A20624AC-8632-4407-9E22-3DC38ED4D7BB}" srcId="{BEA0B56A-ADDA-4CE5-BD15-2B0484B740ED}" destId="{EAA8908E-70EA-44C5-96B4-FDEC8C8F851F}" srcOrd="1" destOrd="0" parTransId="{ABF409DE-72AF-4719-BF29-197B2AEBEE10}" sibTransId="{9D096A37-33CA-461B-8B3A-D0F0D2E6431F}"/>
    <dgm:cxn modelId="{FB41D665-D569-4547-B1B6-A920D7CCD8AA}" type="presOf" srcId="{EAA8908E-70EA-44C5-96B4-FDEC8C8F851F}" destId="{3A82FF7C-7CA6-4FCD-86A8-D7BCD49BD5EB}" srcOrd="0" destOrd="0" presId="urn:microsoft.com/office/officeart/2005/8/layout/vList5"/>
    <dgm:cxn modelId="{69DFF368-2612-4849-B3B4-CFB0811E657C}" srcId="{BEA0B56A-ADDA-4CE5-BD15-2B0484B740ED}" destId="{83B3387A-FE41-436C-ADAA-4ACE05823242}" srcOrd="2" destOrd="0" parTransId="{BB2E629D-8A6F-4E4A-AA0B-83647D95E9AE}" sibTransId="{B8F850F3-F4BB-4B10-A25F-52C15902EB1A}"/>
    <dgm:cxn modelId="{C77E030A-4FF1-4257-BD32-FA3A28E8AFDE}" srcId="{83B3387A-FE41-436C-ADAA-4ACE05823242}" destId="{961D1349-69FC-4A05-964A-BE0FB0AFD9C5}" srcOrd="1" destOrd="0" parTransId="{2FBB6E68-59F4-4966-9576-A3825BEB22C4}" sibTransId="{33075138-7DCC-46C5-B649-C2CCA9C69F02}"/>
    <dgm:cxn modelId="{001BB5DC-52B3-4EAA-877B-6259E6EAEA13}" type="presOf" srcId="{5BA5DA8F-271B-42EB-9A85-6A1826C1B508}" destId="{7753246C-5026-40DA-A654-F98DD577F3E0}" srcOrd="0" destOrd="0" presId="urn:microsoft.com/office/officeart/2005/8/layout/vList5"/>
    <dgm:cxn modelId="{3D3E8A83-E3EC-4BFD-9B73-F11CB1F08B77}" srcId="{8E9187AF-6790-449F-8150-B78DBFD42745}" destId="{E5699EF8-AE85-490F-AD25-320B28E51774}" srcOrd="1" destOrd="0" parTransId="{DAF79DE3-9565-4628-9C8A-374F1B646249}" sibTransId="{4050865F-467B-438C-96ED-276EF60BBCC2}"/>
    <dgm:cxn modelId="{CA4671F8-6251-4237-85B7-B088262C680C}" srcId="{702761D3-F24F-4511-A25E-9B4973767FAB}" destId="{4926AFCF-C766-49C4-A5D4-58F12573B34C}" srcOrd="1" destOrd="0" parTransId="{286719E6-2E6B-4A28-9E94-0D626A624A4C}" sibTransId="{48BFB75F-7ECC-42C3-B468-02E8E060885D}"/>
    <dgm:cxn modelId="{059E13BD-0FFA-48B8-A11E-1751A15DBEF3}" srcId="{702761D3-F24F-4511-A25E-9B4973767FAB}" destId="{DF722391-BEC5-454F-A76E-E496D4F22B3B}" srcOrd="0" destOrd="0" parTransId="{520D3D35-61B5-4686-9EAC-AC7EF492ADB3}" sibTransId="{9867DA97-7451-4495-AC7E-CD3A13C9B2E9}"/>
    <dgm:cxn modelId="{ADCD4F09-CE86-45A2-8C9C-BD096D4FA9D5}" srcId="{C460C165-D9B2-4861-8677-B99022D8E6DB}" destId="{5BA5DA8F-271B-42EB-9A85-6A1826C1B508}" srcOrd="0" destOrd="0" parTransId="{47361C74-2E73-4C6A-BF48-3860A1A2BA1F}" sibTransId="{FF044BF7-95C8-4CCD-A30B-7D40110A2B16}"/>
    <dgm:cxn modelId="{065045CF-C5EF-4BBD-B96C-63F15849C2FF}" type="presOf" srcId="{BFB28205-4642-4F8B-929A-AB2DCD39E7D7}" destId="{81EA7C52-A44D-4FC0-B2CF-D1DAD675EFF4}" srcOrd="0" destOrd="0" presId="urn:microsoft.com/office/officeart/2005/8/layout/vList5"/>
    <dgm:cxn modelId="{D6D998CA-3785-4E2D-ADDE-6316EC5A49CE}" type="presParOf" srcId="{C2C4ECE3-B962-4FAB-B704-880A8175157D}" destId="{7D04355F-8181-4360-B08A-A5006F4E0B0A}" srcOrd="0" destOrd="0" presId="urn:microsoft.com/office/officeart/2005/8/layout/vList5"/>
    <dgm:cxn modelId="{E23A7C1A-E54C-40DE-BC63-BDF6AE4C73DF}" type="presParOf" srcId="{7D04355F-8181-4360-B08A-A5006F4E0B0A}" destId="{6BE0FFBE-5266-492A-8683-72A87C1C2996}" srcOrd="0" destOrd="0" presId="urn:microsoft.com/office/officeart/2005/8/layout/vList5"/>
    <dgm:cxn modelId="{6F3DB523-0323-4CFC-8835-A798A3FA3B3A}" type="presParOf" srcId="{7D04355F-8181-4360-B08A-A5006F4E0B0A}" destId="{42E8D257-244E-4CB1-A241-9F32FF3688A1}" srcOrd="1" destOrd="0" presId="urn:microsoft.com/office/officeart/2005/8/layout/vList5"/>
    <dgm:cxn modelId="{95FC1657-D47A-4539-9F1C-2D1CC8023413}" type="presParOf" srcId="{C2C4ECE3-B962-4FAB-B704-880A8175157D}" destId="{6D50372A-3CB5-4EE9-984C-3DFA6F47DCCB}" srcOrd="1" destOrd="0" presId="urn:microsoft.com/office/officeart/2005/8/layout/vList5"/>
    <dgm:cxn modelId="{938639B4-514C-44CF-948D-17276B7A798A}" type="presParOf" srcId="{C2C4ECE3-B962-4FAB-B704-880A8175157D}" destId="{61CA34E7-09F3-4137-A668-8C75C26B6C3D}" srcOrd="2" destOrd="0" presId="urn:microsoft.com/office/officeart/2005/8/layout/vList5"/>
    <dgm:cxn modelId="{CC1BD127-DCCC-45EA-881A-49250B8FE2E9}" type="presParOf" srcId="{61CA34E7-09F3-4137-A668-8C75C26B6C3D}" destId="{3A82FF7C-7CA6-4FCD-86A8-D7BCD49BD5EB}" srcOrd="0" destOrd="0" presId="urn:microsoft.com/office/officeart/2005/8/layout/vList5"/>
    <dgm:cxn modelId="{D9D44A56-4C73-40D9-9BFE-0F1B0308A134}" type="presParOf" srcId="{61CA34E7-09F3-4137-A668-8C75C26B6C3D}" destId="{230CBF99-1D2A-4721-80CB-81FFAA0EEB40}" srcOrd="1" destOrd="0" presId="urn:microsoft.com/office/officeart/2005/8/layout/vList5"/>
    <dgm:cxn modelId="{1F98CB6E-89B8-41A5-A921-D79E7DD38287}" type="presParOf" srcId="{C2C4ECE3-B962-4FAB-B704-880A8175157D}" destId="{553ACA69-F744-43B6-9294-A01E5AC165D6}" srcOrd="3" destOrd="0" presId="urn:microsoft.com/office/officeart/2005/8/layout/vList5"/>
    <dgm:cxn modelId="{3658F7AC-179E-411C-85E5-40DDC8565FBF}" type="presParOf" srcId="{C2C4ECE3-B962-4FAB-B704-880A8175157D}" destId="{3BD51963-7B61-4BCB-BB7F-13FACB4F5499}" srcOrd="4" destOrd="0" presId="urn:microsoft.com/office/officeart/2005/8/layout/vList5"/>
    <dgm:cxn modelId="{30264506-E98C-429A-9BE3-AE0A0B268BF0}" type="presParOf" srcId="{3BD51963-7B61-4BCB-BB7F-13FACB4F5499}" destId="{8631A305-73FF-42BF-8B0F-D2E7F745F213}" srcOrd="0" destOrd="0" presId="urn:microsoft.com/office/officeart/2005/8/layout/vList5"/>
    <dgm:cxn modelId="{C4E05487-7960-4936-ACC7-058B961AFFDB}" type="presParOf" srcId="{3BD51963-7B61-4BCB-BB7F-13FACB4F5499}" destId="{D39D5E3E-8B74-4F29-8CFD-31870DB05592}" srcOrd="1" destOrd="0" presId="urn:microsoft.com/office/officeart/2005/8/layout/vList5"/>
    <dgm:cxn modelId="{08799796-A75D-465A-8D48-9FD4D475C888}" type="presParOf" srcId="{C2C4ECE3-B962-4FAB-B704-880A8175157D}" destId="{4A3E9EB1-42F6-4514-95F0-5E48F19F0FDE}" srcOrd="5" destOrd="0" presId="urn:microsoft.com/office/officeart/2005/8/layout/vList5"/>
    <dgm:cxn modelId="{4AE6E4C9-5215-4145-A698-A6830280FCDC}" type="presParOf" srcId="{C2C4ECE3-B962-4FAB-B704-880A8175157D}" destId="{91B3F0DB-6DE0-4E28-8787-B8D14212177B}" srcOrd="6" destOrd="0" presId="urn:microsoft.com/office/officeart/2005/8/layout/vList5"/>
    <dgm:cxn modelId="{23C5C4CB-DCA0-4B26-A9CA-8400FF214223}" type="presParOf" srcId="{91B3F0DB-6DE0-4E28-8787-B8D14212177B}" destId="{29822279-810D-4D5B-8FF2-43DF288A9D3E}" srcOrd="0" destOrd="0" presId="urn:microsoft.com/office/officeart/2005/8/layout/vList5"/>
    <dgm:cxn modelId="{0BF1AD01-83C0-403F-B2FC-B830CBC22DE1}" type="presParOf" srcId="{91B3F0DB-6DE0-4E28-8787-B8D14212177B}" destId="{81EA7C52-A44D-4FC0-B2CF-D1DAD675EFF4}" srcOrd="1" destOrd="0" presId="urn:microsoft.com/office/officeart/2005/8/layout/vList5"/>
    <dgm:cxn modelId="{072283DE-8F04-478B-B8B5-85317D9D07BD}" type="presParOf" srcId="{C2C4ECE3-B962-4FAB-B704-880A8175157D}" destId="{D1786BBE-7E07-46AA-980A-66F579602AFF}" srcOrd="7" destOrd="0" presId="urn:microsoft.com/office/officeart/2005/8/layout/vList5"/>
    <dgm:cxn modelId="{334AC672-95A7-41F2-8DF3-81DC828D10A7}" type="presParOf" srcId="{C2C4ECE3-B962-4FAB-B704-880A8175157D}" destId="{59A717B3-E06C-4429-8B3F-AC0882BB7591}" srcOrd="8" destOrd="0" presId="urn:microsoft.com/office/officeart/2005/8/layout/vList5"/>
    <dgm:cxn modelId="{FBDA044F-5A0F-4CCD-83CA-31E17C3699BC}" type="presParOf" srcId="{59A717B3-E06C-4429-8B3F-AC0882BB7591}" destId="{EFF652E6-650B-442F-AD65-54DD413A6381}" srcOrd="0" destOrd="0" presId="urn:microsoft.com/office/officeart/2005/8/layout/vList5"/>
    <dgm:cxn modelId="{B638842D-DBFB-4429-8F4B-05C2F551A5D9}" type="presParOf" srcId="{59A717B3-E06C-4429-8B3F-AC0882BB7591}" destId="{7753246C-5026-40DA-A654-F98DD577F3E0}" srcOrd="1" destOrd="0" presId="urn:microsoft.com/office/officeart/2005/8/layout/vList5"/>
    <dgm:cxn modelId="{33285C89-8E20-4D1F-9C84-6B2726021CDB}" type="presParOf" srcId="{C2C4ECE3-B962-4FAB-B704-880A8175157D}" destId="{4C836110-48E5-45FC-85BE-3A4D65755566}" srcOrd="9" destOrd="0" presId="urn:microsoft.com/office/officeart/2005/8/layout/vList5"/>
    <dgm:cxn modelId="{8EBE5214-15F0-4239-B9A6-F6CD95475116}" type="presParOf" srcId="{C2C4ECE3-B962-4FAB-B704-880A8175157D}" destId="{0F39709D-C769-447C-95A6-91FFCB40C2EF}" srcOrd="10" destOrd="0" presId="urn:microsoft.com/office/officeart/2005/8/layout/vList5"/>
    <dgm:cxn modelId="{9EE6FDB8-EF61-476B-A093-CB491B73E9E9}" type="presParOf" srcId="{0F39709D-C769-447C-95A6-91FFCB40C2EF}" destId="{92BC0899-23D7-4C11-AA37-C1051F5AD043}" srcOrd="0" destOrd="0" presId="urn:microsoft.com/office/officeart/2005/8/layout/vList5"/>
    <dgm:cxn modelId="{65D641EF-6439-49EF-8A09-34801F9E6FDD}" type="presParOf" srcId="{0F39709D-C769-447C-95A6-91FFCB40C2EF}" destId="{0DFADB99-6BAF-414E-822A-164275FB82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5D3ED-59AA-4163-B650-F1AFF4AC8506}">
      <dsp:nvSpPr>
        <dsp:cNvPr id="0" name=""/>
        <dsp:cNvSpPr/>
      </dsp:nvSpPr>
      <dsp:spPr>
        <a:xfrm>
          <a:off x="2311182" y="1304"/>
          <a:ext cx="1469400" cy="95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Egészségügyi szakemberek</a:t>
          </a:r>
          <a:endParaRPr lang="hu-HU" sz="1600" kern="1200" dirty="0"/>
        </a:p>
      </dsp:txBody>
      <dsp:txXfrm>
        <a:off x="2357807" y="47929"/>
        <a:ext cx="1376150" cy="861860"/>
      </dsp:txXfrm>
    </dsp:sp>
    <dsp:sp modelId="{7B48635A-E845-42F2-BA55-5319B9F4914B}">
      <dsp:nvSpPr>
        <dsp:cNvPr id="0" name=""/>
        <dsp:cNvSpPr/>
      </dsp:nvSpPr>
      <dsp:spPr>
        <a:xfrm>
          <a:off x="1469198" y="478859"/>
          <a:ext cx="3153369" cy="3153369"/>
        </a:xfrm>
        <a:custGeom>
          <a:avLst/>
          <a:gdLst/>
          <a:ahLst/>
          <a:cxnLst/>
          <a:rect l="0" t="0" r="0" b="0"/>
          <a:pathLst>
            <a:path>
              <a:moveTo>
                <a:pt x="2321950" y="187255"/>
              </a:moveTo>
              <a:arcTo wR="1576684" hR="1576684" stAng="17892499" swAng="2623554"/>
            </a:path>
          </a:pathLst>
        </a:custGeom>
        <a:noFill/>
        <a:ln w="635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4C4E9-410A-4C39-B7C6-C8AD1B4B187A}">
      <dsp:nvSpPr>
        <dsp:cNvPr id="0" name=""/>
        <dsp:cNvSpPr/>
      </dsp:nvSpPr>
      <dsp:spPr>
        <a:xfrm>
          <a:off x="3887867" y="1577989"/>
          <a:ext cx="1469400" cy="95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Egészségügyi szolgáltatók</a:t>
          </a:r>
          <a:endParaRPr lang="hu-HU" sz="1600" kern="1200" dirty="0"/>
        </a:p>
      </dsp:txBody>
      <dsp:txXfrm>
        <a:off x="3934492" y="1624614"/>
        <a:ext cx="1376150" cy="861860"/>
      </dsp:txXfrm>
    </dsp:sp>
    <dsp:sp modelId="{10512FD0-CFAD-4960-9F85-FE1FC74AA6B7}">
      <dsp:nvSpPr>
        <dsp:cNvPr id="0" name=""/>
        <dsp:cNvSpPr/>
      </dsp:nvSpPr>
      <dsp:spPr>
        <a:xfrm>
          <a:off x="1469198" y="478859"/>
          <a:ext cx="3153369" cy="3153369"/>
        </a:xfrm>
        <a:custGeom>
          <a:avLst/>
          <a:gdLst/>
          <a:ahLst/>
          <a:cxnLst/>
          <a:rect l="0" t="0" r="0" b="0"/>
          <a:pathLst>
            <a:path>
              <a:moveTo>
                <a:pt x="3075640" y="2065628"/>
              </a:moveTo>
              <a:arcTo wR="1576684" hR="1576684" stAng="1083947" swAng="2623554"/>
            </a:path>
          </a:pathLst>
        </a:custGeom>
        <a:noFill/>
        <a:ln w="6350" cap="flat" cmpd="sng" algn="ctr">
          <a:solidFill>
            <a:schemeClr val="accent4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AD6C1-75BC-4EDE-B6CD-82734264C4D3}">
      <dsp:nvSpPr>
        <dsp:cNvPr id="0" name=""/>
        <dsp:cNvSpPr/>
      </dsp:nvSpPr>
      <dsp:spPr>
        <a:xfrm>
          <a:off x="2311182" y="3154674"/>
          <a:ext cx="1469400" cy="95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Ellátottak</a:t>
          </a:r>
          <a:endParaRPr lang="hu-HU" sz="1600" kern="1200" dirty="0"/>
        </a:p>
      </dsp:txBody>
      <dsp:txXfrm>
        <a:off x="2357807" y="3201299"/>
        <a:ext cx="1376150" cy="861860"/>
      </dsp:txXfrm>
    </dsp:sp>
    <dsp:sp modelId="{8B5EED70-0C6A-4194-ACFD-3B8D7AEB4B03}">
      <dsp:nvSpPr>
        <dsp:cNvPr id="0" name=""/>
        <dsp:cNvSpPr/>
      </dsp:nvSpPr>
      <dsp:spPr>
        <a:xfrm>
          <a:off x="1469198" y="478859"/>
          <a:ext cx="3153369" cy="3153369"/>
        </a:xfrm>
        <a:custGeom>
          <a:avLst/>
          <a:gdLst/>
          <a:ahLst/>
          <a:cxnLst/>
          <a:rect l="0" t="0" r="0" b="0"/>
          <a:pathLst>
            <a:path>
              <a:moveTo>
                <a:pt x="831419" y="2966114"/>
              </a:moveTo>
              <a:arcTo wR="1576684" hR="1576684" stAng="7092499" swAng="2623554"/>
            </a:path>
          </a:pathLst>
        </a:custGeom>
        <a:noFill/>
        <a:ln w="635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6CCBE-0D09-47AE-8B30-6779FFFDC64F}">
      <dsp:nvSpPr>
        <dsp:cNvPr id="0" name=""/>
        <dsp:cNvSpPr/>
      </dsp:nvSpPr>
      <dsp:spPr>
        <a:xfrm>
          <a:off x="734497" y="1577989"/>
          <a:ext cx="1469400" cy="95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Ágazatirányítás szervei</a:t>
          </a:r>
          <a:endParaRPr lang="hu-HU" sz="1600" kern="1200" dirty="0"/>
        </a:p>
      </dsp:txBody>
      <dsp:txXfrm>
        <a:off x="781122" y="1624614"/>
        <a:ext cx="1376150" cy="861860"/>
      </dsp:txXfrm>
    </dsp:sp>
    <dsp:sp modelId="{7BEDDC54-C7D5-4BBB-9F0B-25CF02A84116}">
      <dsp:nvSpPr>
        <dsp:cNvPr id="0" name=""/>
        <dsp:cNvSpPr/>
      </dsp:nvSpPr>
      <dsp:spPr>
        <a:xfrm>
          <a:off x="1469198" y="478859"/>
          <a:ext cx="3153369" cy="3153369"/>
        </a:xfrm>
        <a:custGeom>
          <a:avLst/>
          <a:gdLst/>
          <a:ahLst/>
          <a:cxnLst/>
          <a:rect l="0" t="0" r="0" b="0"/>
          <a:pathLst>
            <a:path>
              <a:moveTo>
                <a:pt x="77728" y="1087741"/>
              </a:moveTo>
              <a:arcTo wR="1576684" hR="1576684" stAng="11883947" swAng="2623554"/>
            </a:path>
          </a:pathLst>
        </a:custGeom>
        <a:noFill/>
        <a:ln w="635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6FE30-43F5-4066-9F63-7F372F33A4C6}">
      <dsp:nvSpPr>
        <dsp:cNvPr id="0" name=""/>
        <dsp:cNvSpPr/>
      </dsp:nvSpPr>
      <dsp:spPr>
        <a:xfrm>
          <a:off x="1685263" y="0"/>
          <a:ext cx="2925233" cy="292523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C6426-330C-4AA4-8037-C0F470D83D9F}">
      <dsp:nvSpPr>
        <dsp:cNvPr id="0" name=""/>
        <dsp:cNvSpPr/>
      </dsp:nvSpPr>
      <dsp:spPr>
        <a:xfrm>
          <a:off x="3147879" y="292808"/>
          <a:ext cx="1901401" cy="4159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/>
            <a:t>Védelmi intézkedések és megoldások</a:t>
          </a:r>
          <a:endParaRPr lang="hu-HU" sz="1200" b="0" kern="1200" dirty="0"/>
        </a:p>
      </dsp:txBody>
      <dsp:txXfrm>
        <a:off x="3168183" y="313112"/>
        <a:ext cx="1860793" cy="375323"/>
      </dsp:txXfrm>
    </dsp:sp>
    <dsp:sp modelId="{71E4D27C-6D06-41DE-BEFC-C847BB007657}">
      <dsp:nvSpPr>
        <dsp:cNvPr id="0" name=""/>
        <dsp:cNvSpPr/>
      </dsp:nvSpPr>
      <dsp:spPr>
        <a:xfrm>
          <a:off x="3147879" y="760731"/>
          <a:ext cx="1901401" cy="4159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/>
            <a:t>Szolgáltatás-tervezési döntések</a:t>
          </a:r>
          <a:endParaRPr lang="hu-HU" sz="1200" b="0" kern="1200" dirty="0"/>
        </a:p>
      </dsp:txBody>
      <dsp:txXfrm>
        <a:off x="3168183" y="781035"/>
        <a:ext cx="1860793" cy="375323"/>
      </dsp:txXfrm>
    </dsp:sp>
    <dsp:sp modelId="{BA40D64D-5C12-406F-B0C4-4C63528CAC88}">
      <dsp:nvSpPr>
        <dsp:cNvPr id="0" name=""/>
        <dsp:cNvSpPr/>
      </dsp:nvSpPr>
      <dsp:spPr>
        <a:xfrm>
          <a:off x="3147879" y="1228654"/>
          <a:ext cx="1901401" cy="4159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/>
            <a:t>Technológia</a:t>
          </a:r>
          <a:endParaRPr lang="hu-HU" sz="1200" b="0" kern="1200" dirty="0"/>
        </a:p>
      </dsp:txBody>
      <dsp:txXfrm>
        <a:off x="3168183" y="1248958"/>
        <a:ext cx="1860793" cy="375323"/>
      </dsp:txXfrm>
    </dsp:sp>
    <dsp:sp modelId="{BAD71145-5892-4925-892F-164425C7647B}">
      <dsp:nvSpPr>
        <dsp:cNvPr id="0" name=""/>
        <dsp:cNvSpPr/>
      </dsp:nvSpPr>
      <dsp:spPr>
        <a:xfrm>
          <a:off x="3147879" y="1696578"/>
          <a:ext cx="1901401" cy="4159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/>
            <a:t>Szereplők</a:t>
          </a:r>
          <a:endParaRPr lang="hu-HU" sz="1200" b="0" kern="1200" dirty="0"/>
        </a:p>
      </dsp:txBody>
      <dsp:txXfrm>
        <a:off x="3168183" y="1716882"/>
        <a:ext cx="1860793" cy="375323"/>
      </dsp:txXfrm>
    </dsp:sp>
    <dsp:sp modelId="{F3241FC1-4BC1-4C92-964D-79942C5063E5}">
      <dsp:nvSpPr>
        <dsp:cNvPr id="0" name=""/>
        <dsp:cNvSpPr/>
      </dsp:nvSpPr>
      <dsp:spPr>
        <a:xfrm>
          <a:off x="3147879" y="2164501"/>
          <a:ext cx="1901401" cy="4159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Jogszabályi háttér</a:t>
          </a:r>
          <a:endParaRPr lang="hu-HU" sz="1200" kern="1200" dirty="0"/>
        </a:p>
      </dsp:txBody>
      <dsp:txXfrm>
        <a:off x="3168183" y="2184805"/>
        <a:ext cx="1860793" cy="375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383FE-B39E-4392-979A-69E3CD655EFF}">
      <dsp:nvSpPr>
        <dsp:cNvPr id="0" name=""/>
        <dsp:cNvSpPr/>
      </dsp:nvSpPr>
      <dsp:spPr>
        <a:xfrm>
          <a:off x="0" y="265644"/>
          <a:ext cx="3077632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58" tIns="354076" rIns="23885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 smtClean="0"/>
            <a:t>az állami és önkormányzati szervek elektronikus információbiztonságáról:</a:t>
          </a:r>
          <a:br>
            <a:rPr lang="hu-HU" sz="1700" kern="1200" dirty="0" smtClean="0"/>
          </a:br>
          <a:r>
            <a:rPr lang="hu-HU" sz="1700" kern="1200" dirty="0" smtClean="0"/>
            <a:t/>
          </a:r>
          <a:br>
            <a:rPr lang="hu-HU" sz="1700" kern="1200" dirty="0" smtClean="0"/>
          </a:br>
          <a:r>
            <a:rPr lang="hu-HU" sz="1700" kern="1200" dirty="0" smtClean="0"/>
            <a:t>legmagasabb, </a:t>
          </a:r>
          <a:br>
            <a:rPr lang="hu-HU" sz="1700" kern="1200" dirty="0" smtClean="0"/>
          </a:br>
          <a:r>
            <a:rPr lang="hu-HU" sz="1700" kern="1200" dirty="0" smtClean="0"/>
            <a:t/>
          </a:r>
          <a:br>
            <a:rPr lang="hu-HU" sz="1700" kern="1200" dirty="0" smtClean="0"/>
          </a:br>
          <a:r>
            <a:rPr lang="hu-HU" sz="1700" b="1" kern="1200" dirty="0" smtClean="0"/>
            <a:t>5-ös </a:t>
          </a:r>
          <a:r>
            <a:rPr lang="hu-HU" sz="1700" kern="1200" dirty="0" smtClean="0"/>
            <a:t>besorolási szint!</a:t>
          </a:r>
          <a:endParaRPr lang="hu-HU" sz="1700" kern="1200" dirty="0"/>
        </a:p>
      </dsp:txBody>
      <dsp:txXfrm>
        <a:off x="0" y="265644"/>
        <a:ext cx="3077632" cy="2142000"/>
      </dsp:txXfrm>
    </dsp:sp>
    <dsp:sp modelId="{1B4C5F0F-9885-4AC8-9E8F-45F02FBFA5FE}">
      <dsp:nvSpPr>
        <dsp:cNvPr id="0" name=""/>
        <dsp:cNvSpPr/>
      </dsp:nvSpPr>
      <dsp:spPr>
        <a:xfrm>
          <a:off x="153881" y="7362"/>
          <a:ext cx="2154342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429" tIns="0" rIns="8142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2013. évi L. törvény</a:t>
          </a:r>
          <a:endParaRPr lang="hu-HU" sz="1700" kern="1200" dirty="0"/>
        </a:p>
      </dsp:txBody>
      <dsp:txXfrm>
        <a:off x="178379" y="31860"/>
        <a:ext cx="210534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8D257-244E-4CB1-A241-9F32FF3688A1}">
      <dsp:nvSpPr>
        <dsp:cNvPr id="0" name=""/>
        <dsp:cNvSpPr/>
      </dsp:nvSpPr>
      <dsp:spPr>
        <a:xfrm rot="5400000">
          <a:off x="4776865" y="-2232839"/>
          <a:ext cx="463853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helyi rendszerek továbbra is használhatók 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új hozzáférési lehetőségek nyílnak meg</a:t>
          </a:r>
          <a:endParaRPr lang="hu-HU" sz="1200" kern="1200" dirty="0"/>
        </a:p>
      </dsp:txBody>
      <dsp:txXfrm rot="-5400000">
        <a:off x="2485048" y="81621"/>
        <a:ext cx="5024845" cy="418567"/>
      </dsp:txXfrm>
    </dsp:sp>
    <dsp:sp modelId="{6BE0FFBE-5266-492A-8683-72A87C1C2996}">
      <dsp:nvSpPr>
        <dsp:cNvPr id="0" name=""/>
        <dsp:cNvSpPr/>
      </dsp:nvSpPr>
      <dsp:spPr>
        <a:xfrm>
          <a:off x="308338" y="995"/>
          <a:ext cx="2176710" cy="57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Felhő-technológia</a:t>
          </a:r>
          <a:endParaRPr lang="hu-HU" sz="1600" kern="1200" dirty="0"/>
        </a:p>
      </dsp:txBody>
      <dsp:txXfrm>
        <a:off x="336642" y="29299"/>
        <a:ext cx="2120102" cy="523209"/>
      </dsp:txXfrm>
    </dsp:sp>
    <dsp:sp modelId="{230CBF99-1D2A-4721-80CB-81FFAA0EEB40}">
      <dsp:nvSpPr>
        <dsp:cNvPr id="0" name=""/>
        <dsp:cNvSpPr/>
      </dsp:nvSpPr>
      <dsp:spPr>
        <a:xfrm rot="5400000">
          <a:off x="4776865" y="-1624031"/>
          <a:ext cx="463853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90 ezer olvasó kerül ki az ágazatba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ellátott-azonosításra is használható</a:t>
          </a:r>
          <a:endParaRPr lang="hu-HU" sz="1200" kern="1200" dirty="0"/>
        </a:p>
      </dsp:txBody>
      <dsp:txXfrm rot="-5400000">
        <a:off x="2485048" y="690429"/>
        <a:ext cx="5024845" cy="418567"/>
      </dsp:txXfrm>
    </dsp:sp>
    <dsp:sp modelId="{3A82FF7C-7CA6-4FCD-86A8-D7BCD49BD5EB}">
      <dsp:nvSpPr>
        <dsp:cNvPr id="0" name=""/>
        <dsp:cNvSpPr/>
      </dsp:nvSpPr>
      <dsp:spPr>
        <a:xfrm>
          <a:off x="308338" y="609804"/>
          <a:ext cx="2176710" cy="57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/>
            <a:t>eSzemélyi</a:t>
          </a:r>
          <a:endParaRPr lang="hu-HU" sz="1600" kern="1200" dirty="0"/>
        </a:p>
      </dsp:txBody>
      <dsp:txXfrm>
        <a:off x="336642" y="638108"/>
        <a:ext cx="2120102" cy="523209"/>
      </dsp:txXfrm>
    </dsp:sp>
    <dsp:sp modelId="{D39D5E3E-8B74-4F29-8CFD-31870DB05592}">
      <dsp:nvSpPr>
        <dsp:cNvPr id="0" name=""/>
        <dsp:cNvSpPr/>
      </dsp:nvSpPr>
      <dsp:spPr>
        <a:xfrm rot="5400000">
          <a:off x="4776865" y="-1015223"/>
          <a:ext cx="463853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közhiteles adatbázisokra épül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azonosítás-szolgáltatás más szolgáltatók számára</a:t>
          </a:r>
          <a:endParaRPr lang="hu-HU" sz="1200" kern="1200" dirty="0"/>
        </a:p>
      </dsp:txBody>
      <dsp:txXfrm rot="-5400000">
        <a:off x="2485048" y="1299237"/>
        <a:ext cx="5024845" cy="418567"/>
      </dsp:txXfrm>
    </dsp:sp>
    <dsp:sp modelId="{8631A305-73FF-42BF-8B0F-D2E7F745F213}">
      <dsp:nvSpPr>
        <dsp:cNvPr id="0" name=""/>
        <dsp:cNvSpPr/>
      </dsp:nvSpPr>
      <dsp:spPr>
        <a:xfrm>
          <a:off x="308338" y="1218612"/>
          <a:ext cx="2176710" cy="57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Egységes ágazati </a:t>
          </a:r>
          <a:r>
            <a:rPr lang="hu-HU" sz="1600" kern="1200" dirty="0" err="1" smtClean="0"/>
            <a:t>authentikáció</a:t>
          </a:r>
          <a:endParaRPr lang="hu-HU" sz="1600" kern="1200" dirty="0"/>
        </a:p>
      </dsp:txBody>
      <dsp:txXfrm>
        <a:off x="336642" y="1246916"/>
        <a:ext cx="2120102" cy="523209"/>
      </dsp:txXfrm>
    </dsp:sp>
    <dsp:sp modelId="{81EA7C52-A44D-4FC0-B2CF-D1DAD675EFF4}">
      <dsp:nvSpPr>
        <dsp:cNvPr id="0" name=""/>
        <dsp:cNvSpPr/>
      </dsp:nvSpPr>
      <dsp:spPr>
        <a:xfrm rot="5400000">
          <a:off x="4801424" y="-406414"/>
          <a:ext cx="463853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smtClean="0"/>
            <a:t>ellátott-központúság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mindenki csatlakozhat</a:t>
          </a:r>
          <a:endParaRPr lang="hu-HU" sz="1200" kern="1200" dirty="0"/>
        </a:p>
      </dsp:txBody>
      <dsp:txXfrm rot="-5400000">
        <a:off x="2509607" y="1908046"/>
        <a:ext cx="5024845" cy="418567"/>
      </dsp:txXfrm>
    </dsp:sp>
    <dsp:sp modelId="{29822279-810D-4D5B-8FF2-43DF288A9D3E}">
      <dsp:nvSpPr>
        <dsp:cNvPr id="0" name=""/>
        <dsp:cNvSpPr/>
      </dsp:nvSpPr>
      <dsp:spPr>
        <a:xfrm>
          <a:off x="308338" y="1827420"/>
          <a:ext cx="2201269" cy="57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/>
            <a:t>Szektorsemleges</a:t>
          </a:r>
          <a:endParaRPr lang="hu-HU" sz="1600" kern="1200" dirty="0"/>
        </a:p>
      </dsp:txBody>
      <dsp:txXfrm>
        <a:off x="336642" y="1855724"/>
        <a:ext cx="2144661" cy="523209"/>
      </dsp:txXfrm>
    </dsp:sp>
    <dsp:sp modelId="{7753246C-5026-40DA-A654-F98DD577F3E0}">
      <dsp:nvSpPr>
        <dsp:cNvPr id="0" name=""/>
        <dsp:cNvSpPr/>
      </dsp:nvSpPr>
      <dsp:spPr>
        <a:xfrm rot="5400000">
          <a:off x="4822690" y="202393"/>
          <a:ext cx="463853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„elektronikus” folyamatok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új hozzáférés </a:t>
          </a:r>
          <a:r>
            <a:rPr lang="hu-HU" sz="1200" kern="1200" dirty="0" smtClean="0"/>
            <a:t>csatornák</a:t>
          </a:r>
          <a:endParaRPr lang="hu-HU" sz="1200" kern="1200" dirty="0"/>
        </a:p>
      </dsp:txBody>
      <dsp:txXfrm rot="-5400000">
        <a:off x="2530873" y="2516854"/>
        <a:ext cx="5024845" cy="418567"/>
      </dsp:txXfrm>
    </dsp:sp>
    <dsp:sp modelId="{EFF652E6-650B-442F-AD65-54DD413A6381}">
      <dsp:nvSpPr>
        <dsp:cNvPr id="0" name=""/>
        <dsp:cNvSpPr/>
      </dsp:nvSpPr>
      <dsp:spPr>
        <a:xfrm>
          <a:off x="308338" y="2436228"/>
          <a:ext cx="2222535" cy="57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Új lehetőségek</a:t>
          </a:r>
          <a:endParaRPr lang="hu-HU" sz="1600" kern="1200" dirty="0"/>
        </a:p>
      </dsp:txBody>
      <dsp:txXfrm>
        <a:off x="336642" y="2464532"/>
        <a:ext cx="2165927" cy="523209"/>
      </dsp:txXfrm>
    </dsp:sp>
    <dsp:sp modelId="{0DFADB99-6BAF-414E-822A-164275FB8256}">
      <dsp:nvSpPr>
        <dsp:cNvPr id="0" name=""/>
        <dsp:cNvSpPr/>
      </dsp:nvSpPr>
      <dsp:spPr>
        <a:xfrm rot="5400000">
          <a:off x="4798131" y="811201"/>
          <a:ext cx="463853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err="1" smtClean="0"/>
            <a:t>Personal</a:t>
          </a:r>
          <a:r>
            <a:rPr lang="hu-HU" sz="1200" kern="1200" dirty="0" smtClean="0"/>
            <a:t> Health </a:t>
          </a:r>
          <a:r>
            <a:rPr lang="hu-HU" sz="1200" kern="1200" dirty="0" err="1" smtClean="0"/>
            <a:t>Record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err="1" smtClean="0"/>
            <a:t>Telemedicina</a:t>
          </a:r>
          <a:endParaRPr lang="hu-HU" sz="1200" kern="1200" dirty="0"/>
        </a:p>
      </dsp:txBody>
      <dsp:txXfrm rot="-5400000">
        <a:off x="2506314" y="3125662"/>
        <a:ext cx="5024845" cy="418567"/>
      </dsp:txXfrm>
    </dsp:sp>
    <dsp:sp modelId="{92BC0899-23D7-4C11-AA37-C1051F5AD043}">
      <dsp:nvSpPr>
        <dsp:cNvPr id="0" name=""/>
        <dsp:cNvSpPr/>
      </dsp:nvSpPr>
      <dsp:spPr>
        <a:xfrm>
          <a:off x="308338" y="3045036"/>
          <a:ext cx="2197975" cy="57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Új szolgáltatások</a:t>
          </a:r>
          <a:endParaRPr lang="hu-HU" sz="1600" kern="1200" dirty="0"/>
        </a:p>
      </dsp:txBody>
      <dsp:txXfrm>
        <a:off x="336642" y="3073340"/>
        <a:ext cx="2141367" cy="523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E0D13-DC58-432D-9716-048BA47DACE4}" type="datetimeFigureOut">
              <a:rPr lang="hu-HU" smtClean="0"/>
              <a:t>2017.10.25.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07BB-56B8-4274-933F-719E426A1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520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A6B28-06CC-42FA-969F-9A99EB500473}" type="datetimeFigureOut">
              <a:rPr lang="hu-HU" smtClean="0"/>
              <a:pPr/>
              <a:t>2017.10.25.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B08A2-8621-4BE2-907E-1BB914E5020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532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3100" y="1411554"/>
            <a:ext cx="7772400" cy="1119376"/>
          </a:xfrm>
          <a:ln>
            <a:noFill/>
          </a:ln>
        </p:spPr>
        <p:txBody>
          <a:bodyPr anchor="b"/>
          <a:lstStyle>
            <a:lvl1pPr algn="ctr">
              <a:defRPr lang="en-US" baseline="0" dirty="0">
                <a:solidFill>
                  <a:schemeClr val="bg1"/>
                </a:solidFill>
              </a:defRPr>
            </a:lvl1pPr>
          </a:lstStyle>
          <a:p>
            <a:r>
              <a:rPr lang="hu-HU" b="0" spc="-38" dirty="0" smtClean="0">
                <a:latin typeface="+mj-lt"/>
              </a:rPr>
              <a:t>NEMZETI EGÉSZSÉGÜGYI INFORMATIKAI RENDSZER</a:t>
            </a:r>
            <a:endParaRPr lang="en-US" dirty="0"/>
          </a:p>
        </p:txBody>
      </p:sp>
      <p:sp>
        <p:nvSpPr>
          <p:cNvPr id="3" name="Szövegdoboz 2"/>
          <p:cNvSpPr txBox="1"/>
          <p:nvPr userDrawn="1"/>
        </p:nvSpPr>
        <p:spPr>
          <a:xfrm>
            <a:off x="1016000" y="3256644"/>
            <a:ext cx="7086600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TIOP 2.3.2. projekt</a:t>
            </a:r>
          </a:p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Elektronikus közhiteles nyilvántartások és ágazati portál fejlesztése</a:t>
            </a:r>
          </a:p>
          <a:p>
            <a:endParaRPr lang="hu-HU" sz="1400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42217" y="628760"/>
            <a:ext cx="1131058" cy="29001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20078" y="627928"/>
            <a:ext cx="554937" cy="29084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434598" y="628760"/>
            <a:ext cx="838723" cy="29001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273321" y="628760"/>
            <a:ext cx="368899" cy="29001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249905" y="627930"/>
            <a:ext cx="468954" cy="29237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76" y="626833"/>
            <a:ext cx="1163618" cy="2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7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9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2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119-182D-4DD7-B16E-8D8113F4CF1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854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119-182D-4DD7-B16E-8D8113F4CF1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421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3"/>
            <a:ext cx="1971675" cy="4843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04273"/>
            <a:ext cx="5800725" cy="48431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119-182D-4DD7-B16E-8D8113F4CF1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862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119-182D-4DD7-B16E-8D8113F4CF1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827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905000"/>
            <a:ext cx="4419600" cy="9525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238500"/>
            <a:ext cx="4343400" cy="7620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476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8479-BAC9-4F27-87DA-2CCAC0E72B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27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8479-BAC9-4F27-87DA-2CCAC0E72B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877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8479-BAC9-4F27-87DA-2CCAC0E72B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3852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67150" cy="36261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521354"/>
            <a:ext cx="3867150" cy="36261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8479-BAC9-4F27-87DA-2CCAC0E72B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843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04273"/>
            <a:ext cx="7886700" cy="110463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42" y="1400969"/>
            <a:ext cx="3868737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42" y="2087563"/>
            <a:ext cx="3868737" cy="307049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8479-BAC9-4F27-87DA-2CCAC0E72B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doboz 15"/>
          <p:cNvSpPr txBox="1"/>
          <p:nvPr userDrawn="1"/>
        </p:nvSpPr>
        <p:spPr>
          <a:xfrm>
            <a:off x="-3265" y="5409359"/>
            <a:ext cx="1877785" cy="28469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hu-HU" sz="1400" dirty="0"/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4870731" y="5409698"/>
            <a:ext cx="1546177" cy="28469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hu-HU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1" y="627352"/>
            <a:ext cx="8105916" cy="2117360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lang="en-US" sz="2100" b="1" baseline="0" dirty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NEMZETI EGÉSZSÉGÜGYI INFORMATIKAI (E-HEALTH) RENDSZER – </a:t>
            </a:r>
            <a:br>
              <a:rPr lang="hu-HU" dirty="0" smtClean="0"/>
            </a:br>
            <a:r>
              <a:rPr lang="hu-HU" dirty="0" smtClean="0"/>
              <a:t>ELEKTRONIKUS KÖZHITELES NYILVÁNTARTÁSOK </a:t>
            </a:r>
            <a:br>
              <a:rPr lang="hu-HU" dirty="0" smtClean="0"/>
            </a:br>
            <a:r>
              <a:rPr lang="hu-HU" dirty="0" smtClean="0"/>
              <a:t>ÉS</a:t>
            </a:r>
            <a:br>
              <a:rPr lang="hu-HU" dirty="0" smtClean="0"/>
            </a:br>
            <a:r>
              <a:rPr lang="hu-HU" dirty="0" smtClean="0"/>
              <a:t>ÁGAZATI PORTÁL FEJLESZTÉSE</a:t>
            </a:r>
            <a:br>
              <a:rPr lang="hu-HU" dirty="0" smtClean="0"/>
            </a:b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51954" y="5408979"/>
            <a:ext cx="1213127" cy="3110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5045" y="5409359"/>
            <a:ext cx="617732" cy="3237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48933" y="5408603"/>
            <a:ext cx="901755" cy="3118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150688" y="5412194"/>
            <a:ext cx="401265" cy="31546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5957" y="5424213"/>
            <a:ext cx="497031" cy="30987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30" y="5408605"/>
            <a:ext cx="1255655" cy="3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5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8479-BAC9-4F27-87DA-2CCAC0E72B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489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8479-BAC9-4F27-87DA-2CCAC0E72B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910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42" y="381000"/>
            <a:ext cx="2949575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822857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42" y="1714502"/>
            <a:ext cx="2949575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8479-BAC9-4F27-87DA-2CCAC0E72B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630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42" y="381000"/>
            <a:ext cx="2949575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822857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42" y="1714502"/>
            <a:ext cx="2949575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8479-BAC9-4F27-87DA-2CCAC0E72B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169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8479-BAC9-4F27-87DA-2CCAC0E72B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380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6" y="304273"/>
            <a:ext cx="1971675" cy="4843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4" y="304273"/>
            <a:ext cx="5762625" cy="48431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8479-BAC9-4F27-87DA-2CCAC0E72B9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73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1176"/>
            <a:ext cx="7886700" cy="3626116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0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-108856"/>
            <a:ext cx="7886700" cy="1115786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1200" dirty="0" smtClean="0"/>
              <a:t>TIOP-2.3.2/12/1 és KMOP-4.3.3/A-12 ,</a:t>
            </a:r>
            <a:br>
              <a:rPr lang="hu-HU" sz="1200" dirty="0" smtClean="0"/>
            </a:br>
            <a:r>
              <a:rPr lang="hu-HU" sz="1200" dirty="0" smtClean="0"/>
              <a:t>Nemzeti Egészségügyi Informatikai (e-Health) Rendszer - Elektronikus közhiteles nyilvántartások és ágazati portál fejlesztése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1176"/>
            <a:ext cx="3916054" cy="3626116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34436" y="1181176"/>
            <a:ext cx="3916054" cy="3626116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3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övegdoboz 15"/>
          <p:cNvSpPr txBox="1"/>
          <p:nvPr userDrawn="1"/>
        </p:nvSpPr>
        <p:spPr>
          <a:xfrm>
            <a:off x="-3265" y="5409359"/>
            <a:ext cx="1877785" cy="28469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hu-HU" sz="1400" dirty="0"/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4870731" y="5409698"/>
            <a:ext cx="1546177" cy="28469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hu-HU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1" y="627352"/>
            <a:ext cx="8105916" cy="2117360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lang="en-US" sz="3000" b="1" baseline="0" dirty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KÖSZÖNÖM A FIGYELMET!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51954" y="5408979"/>
            <a:ext cx="1213127" cy="3110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5045" y="5409359"/>
            <a:ext cx="617732" cy="3237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48933" y="5408603"/>
            <a:ext cx="901755" cy="3118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150688" y="5412194"/>
            <a:ext cx="401265" cy="31546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5957" y="5424213"/>
            <a:ext cx="497031" cy="30987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30" y="5408605"/>
            <a:ext cx="1255655" cy="3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2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119-182D-4DD7-B16E-8D8113F4CF1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436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119-182D-4DD7-B16E-8D8113F4CF1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421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119-182D-4DD7-B16E-8D8113F4CF1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353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9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2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1119-182D-4DD7-B16E-8D8113F4CF1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454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‹#›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1119-182D-4DD7-B16E-8D8113F4CF1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0"/>
          <a:stretch>
            <a:fillRect/>
          </a:stretch>
        </p:blipFill>
        <p:spPr bwMode="auto">
          <a:xfrm>
            <a:off x="8908934" y="4610761"/>
            <a:ext cx="146050" cy="996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4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662" r:id="rId3"/>
    <p:sldLayoutId id="2147483711" r:id="rId4"/>
    <p:sldLayoutId id="2147483712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71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1119-182D-4DD7-B16E-8D8113F4CF1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0298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04273"/>
            <a:ext cx="7886700" cy="11046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‹#›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8479-BAC9-4F27-87DA-2CCAC0E72B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742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hyperlink" Target="http://www.google.hu/url?sa=i&amp;rct=j&amp;q=&amp;esrc=s&amp;frm=1&amp;source=images&amp;cd=&amp;cad=rja&amp;docid=_9UeD_cIq_C8IM&amp;tbnid=Ec3GkinkPIjDMM:&amp;ved=0CAUQjRw&amp;url=http://shmector.com/photo/houses/office_building_icon/7-0-581&amp;ei=uI3SUpbADIHXtAbI_YCgCA&amp;psig=AFQjCNE8INs3DQRHdcqD73SePIv-L3Zr4g&amp;ust=138961694999905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7117" y="1435176"/>
            <a:ext cx="7886700" cy="2112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1200" b="1" dirty="0"/>
          </a:p>
          <a:p>
            <a:pPr marL="0" indent="0" algn="ctr">
              <a:buNone/>
            </a:pPr>
            <a:endParaRPr lang="hu-HU" sz="2600" b="1" dirty="0" smtClean="0"/>
          </a:p>
          <a:p>
            <a:pPr marL="0" indent="0" algn="ctr">
              <a:buNone/>
            </a:pPr>
            <a:r>
              <a:rPr lang="hu-HU" sz="2600" b="1" dirty="0" smtClean="0"/>
              <a:t>Az </a:t>
            </a:r>
            <a:r>
              <a:rPr lang="hu-HU" sz="2600" b="1" dirty="0" smtClean="0">
                <a:solidFill>
                  <a:srgbClr val="FF0000"/>
                </a:solidFill>
              </a:rPr>
              <a:t>E</a:t>
            </a:r>
            <a:r>
              <a:rPr lang="hu-HU" sz="2600" b="1" dirty="0" smtClean="0"/>
              <a:t>lektronikus </a:t>
            </a:r>
            <a:r>
              <a:rPr lang="hu-HU" sz="2600" b="1" dirty="0" smtClean="0">
                <a:solidFill>
                  <a:srgbClr val="FF0000"/>
                </a:solidFill>
              </a:rPr>
              <a:t>E</a:t>
            </a:r>
            <a:r>
              <a:rPr lang="hu-HU" sz="2600" b="1" dirty="0" smtClean="0"/>
              <a:t>gészségügyi </a:t>
            </a:r>
            <a:r>
              <a:rPr lang="hu-HU" sz="2600" b="1" dirty="0" smtClean="0">
                <a:solidFill>
                  <a:srgbClr val="FF0000"/>
                </a:solidFill>
              </a:rPr>
              <a:t>Sz</a:t>
            </a:r>
            <a:r>
              <a:rPr lang="hu-HU" sz="2600" b="1" dirty="0" smtClean="0"/>
              <a:t>olgáltatási </a:t>
            </a:r>
            <a:r>
              <a:rPr lang="hu-HU" sz="2600" b="1" dirty="0" smtClean="0">
                <a:solidFill>
                  <a:srgbClr val="FF0000"/>
                </a:solidFill>
              </a:rPr>
              <a:t>T</a:t>
            </a:r>
            <a:r>
              <a:rPr lang="hu-HU" sz="2600" b="1" dirty="0" smtClean="0"/>
              <a:t>ér</a:t>
            </a:r>
            <a:endParaRPr lang="hu-HU" sz="2600" b="1" dirty="0" smtClean="0"/>
          </a:p>
          <a:p>
            <a:pPr marL="0" indent="0" algn="ctr">
              <a:buNone/>
            </a:pPr>
            <a:endParaRPr lang="hu-HU" sz="1200" b="1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69384" y="8468"/>
            <a:ext cx="7886700" cy="6858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900" dirty="0">
                <a:solidFill>
                  <a:schemeClr val="bg1"/>
                </a:solidFill>
              </a:rPr>
              <a:t>IKT eszközök az idősgondozásban</a:t>
            </a:r>
            <a:endParaRPr lang="hu-HU" sz="19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>
                <a:solidFill>
                  <a:schemeClr val="bg1"/>
                </a:solidFill>
              </a:rPr>
              <a:t>2017. október </a:t>
            </a:r>
            <a:r>
              <a:rPr lang="hu-HU" sz="1200" dirty="0" smtClean="0">
                <a:solidFill>
                  <a:schemeClr val="bg1"/>
                </a:solidFill>
              </a:rPr>
              <a:t>25</a:t>
            </a:r>
            <a:r>
              <a:rPr lang="hu-HU" sz="1200" dirty="0" smtClean="0">
                <a:solidFill>
                  <a:schemeClr val="bg1"/>
                </a:solidFill>
              </a:rPr>
              <a:t>. </a:t>
            </a:r>
            <a:r>
              <a:rPr lang="hu-HU" sz="1200" dirty="0" smtClean="0">
                <a:solidFill>
                  <a:schemeClr val="bg1"/>
                </a:solidFill>
              </a:rPr>
              <a:t>- </a:t>
            </a:r>
            <a:r>
              <a:rPr lang="hu-HU" sz="1200" dirty="0" err="1">
                <a:solidFill>
                  <a:schemeClr val="bg1"/>
                </a:solidFill>
              </a:rPr>
              <a:t>SZÁMALK-Szalézi</a:t>
            </a:r>
            <a:r>
              <a:rPr lang="hu-HU" sz="1200" dirty="0">
                <a:solidFill>
                  <a:schemeClr val="bg1"/>
                </a:solidFill>
              </a:rPr>
              <a:t> Szakgimnázium</a:t>
            </a:r>
            <a:endParaRPr lang="hu-HU" sz="1050" b="1" dirty="0" smtClean="0">
              <a:solidFill>
                <a:schemeClr val="bg1"/>
              </a:solidFill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569384" y="3683000"/>
            <a:ext cx="7886700" cy="10329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i="1" dirty="0" smtClean="0"/>
              <a:t>Puskás Zsolt </a:t>
            </a:r>
            <a:r>
              <a:rPr lang="hu-HU" sz="1600" i="1" dirty="0"/>
              <a:t>Péter </a:t>
            </a:r>
            <a:r>
              <a:rPr lang="hu-HU" sz="1050" i="1" dirty="0"/>
              <a:t>(HC </a:t>
            </a:r>
            <a:r>
              <a:rPr lang="hu-HU" sz="1050" i="1" dirty="0" err="1"/>
              <a:t>eXpert</a:t>
            </a:r>
            <a:r>
              <a:rPr lang="hu-HU" sz="1050" i="1" dirty="0"/>
              <a:t> </a:t>
            </a:r>
            <a:r>
              <a:rPr lang="hu-HU" sz="1050" i="1" dirty="0" smtClean="0"/>
              <a:t>Kft.)</a:t>
            </a:r>
            <a:endParaRPr lang="hu-HU" sz="1600" b="1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i="1" dirty="0" smtClean="0"/>
              <a:t>EESZT fejlesztési szakértő</a:t>
            </a:r>
            <a:r>
              <a:rPr lang="hu-HU" sz="1200" i="1" dirty="0"/>
              <a:t>, </a:t>
            </a:r>
            <a:r>
              <a:rPr lang="hu-HU" sz="1200" i="1" dirty="0" smtClean="0"/>
              <a:t>ÁEEK</a:t>
            </a:r>
          </a:p>
        </p:txBody>
      </p:sp>
    </p:spTree>
    <p:extLst>
      <p:ext uri="{BB962C8B-B14F-4D97-AF65-F5344CB8AC3E}">
        <p14:creationId xmlns:p14="http://schemas.microsoft.com/office/powerpoint/2010/main" val="22132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47133" y="64757"/>
            <a:ext cx="85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hu-HU" sz="4000" b="1" dirty="0" smtClean="0"/>
          </a:p>
          <a:p>
            <a:pPr marL="0" indent="0" algn="ctr">
              <a:buNone/>
            </a:pPr>
            <a:endParaRPr lang="hu-HU" sz="4000" b="1" dirty="0"/>
          </a:p>
          <a:p>
            <a:pPr marL="0" indent="0" algn="ctr">
              <a:buNone/>
            </a:pPr>
            <a:r>
              <a:rPr lang="hu-HU" sz="4000" b="1" dirty="0" smtClean="0"/>
              <a:t>Köszönöm a figyelmet!</a:t>
            </a:r>
          </a:p>
          <a:p>
            <a:pPr marL="0" indent="0" algn="ctr">
              <a:buNone/>
            </a:pPr>
            <a:endParaRPr lang="hu-HU" sz="4000" b="1" dirty="0" smtClean="0"/>
          </a:p>
          <a:p>
            <a:pPr marL="0" indent="0" algn="ctr">
              <a:buNone/>
            </a:pPr>
            <a:endParaRPr lang="hu-HU" sz="4000" b="1" dirty="0"/>
          </a:p>
          <a:p>
            <a:pPr marL="0" indent="0" algn="r">
              <a:buNone/>
            </a:pPr>
            <a:r>
              <a:rPr lang="hu-HU" sz="2800" i="1" dirty="0" smtClean="0"/>
              <a:t>Puskás Zsolt Péter</a:t>
            </a:r>
            <a:endParaRPr lang="hu-HU" sz="4000" i="1" dirty="0" smtClean="0"/>
          </a:p>
          <a:p>
            <a:pPr marL="0" indent="0" algn="r">
              <a:buNone/>
            </a:pPr>
            <a:r>
              <a:rPr lang="hu-HU" sz="1800" dirty="0" err="1"/>
              <a:t>p</a:t>
            </a:r>
            <a:r>
              <a:rPr lang="hu-HU" sz="1800" dirty="0" err="1" smtClean="0"/>
              <a:t>uskas.zsolt</a:t>
            </a:r>
            <a:r>
              <a:rPr lang="hu-HU" sz="1800" dirty="0" smtClean="0"/>
              <a:t>@</a:t>
            </a:r>
            <a:r>
              <a:rPr lang="hu-HU" sz="1800" dirty="0" err="1" smtClean="0"/>
              <a:t>hcexpert.hu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41683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zis feliratnak 8"/>
          <p:cNvSpPr/>
          <p:nvPr/>
        </p:nvSpPr>
        <p:spPr>
          <a:xfrm>
            <a:off x="6680202" y="1039244"/>
            <a:ext cx="2392890" cy="13462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1"/>
                </a:solidFill>
              </a:rPr>
              <a:t>Egészségügyi </a:t>
            </a:r>
            <a:r>
              <a:rPr lang="hu-HU" sz="1100" dirty="0" smtClean="0">
                <a:solidFill>
                  <a:schemeClr val="tx1"/>
                </a:solidFill>
              </a:rPr>
              <a:t>adatok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1"/>
                </a:solidFill>
              </a:rPr>
              <a:t>Kiemelten nagy mennyiségű különleges </a:t>
            </a:r>
            <a:r>
              <a:rPr lang="hu-HU" sz="1100" dirty="0">
                <a:solidFill>
                  <a:schemeClr val="tx1"/>
                </a:solidFill>
              </a:rPr>
              <a:t>személyes adat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1"/>
                </a:solidFill>
              </a:rPr>
              <a:t>Ágazatirányítási információk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6790" y="2298776"/>
            <a:ext cx="5772150" cy="14434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Az </a:t>
            </a:r>
            <a:r>
              <a:rPr lang="hu-HU" dirty="0"/>
              <a:t>egészségügyi ellátó hálózat informatikai rendszereinek együttműködését biztosító</a:t>
            </a:r>
            <a:r>
              <a:rPr lang="hu-HU" dirty="0" smtClean="0"/>
              <a:t>,</a:t>
            </a:r>
          </a:p>
          <a:p>
            <a:pPr marL="0" indent="0" algn="ctr">
              <a:buNone/>
            </a:pPr>
            <a:r>
              <a:rPr lang="hu-HU" dirty="0" smtClean="0"/>
              <a:t> jogszabályban meghatározott </a:t>
            </a:r>
            <a:r>
              <a:rPr lang="hu-HU" dirty="0"/>
              <a:t>központi elektronikus szolgáltatásokat megvalósító 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egészségügyi </a:t>
            </a:r>
            <a:r>
              <a:rPr lang="hu-HU" dirty="0"/>
              <a:t>ágazati informatikai </a:t>
            </a:r>
            <a:r>
              <a:rPr lang="hu-HU" dirty="0" smtClean="0"/>
              <a:t>rendszer.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7133" y="64757"/>
            <a:ext cx="85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Mi az az EESZT?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52450" y="3304078"/>
            <a:ext cx="2588683" cy="11281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/>
          </a:p>
        </p:txBody>
      </p:sp>
      <p:sp>
        <p:nvSpPr>
          <p:cNvPr id="8" name="Ellipszis feliratnak 7"/>
          <p:cNvSpPr/>
          <p:nvPr/>
        </p:nvSpPr>
        <p:spPr>
          <a:xfrm>
            <a:off x="225423" y="1102744"/>
            <a:ext cx="2277533" cy="13462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1"/>
                </a:solidFill>
              </a:rPr>
              <a:t>cca. 200 virtuális gép,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err="1">
                <a:solidFill>
                  <a:schemeClr val="tx1"/>
                </a:solidFill>
              </a:rPr>
              <a:t>g</a:t>
            </a:r>
            <a:r>
              <a:rPr lang="hu-HU" sz="1100" dirty="0" err="1" smtClean="0">
                <a:solidFill>
                  <a:schemeClr val="tx1"/>
                </a:solidFill>
              </a:rPr>
              <a:t>eoclusterben</a:t>
            </a:r>
            <a:endParaRPr lang="hu-HU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1"/>
                </a:solidFill>
              </a:rPr>
              <a:t>magas </a:t>
            </a:r>
            <a:r>
              <a:rPr lang="hu-HU" sz="1100" dirty="0">
                <a:solidFill>
                  <a:schemeClr val="tx1"/>
                </a:solidFill>
              </a:rPr>
              <a:t>rendelkezésre állással</a:t>
            </a:r>
          </a:p>
        </p:txBody>
      </p:sp>
      <p:sp>
        <p:nvSpPr>
          <p:cNvPr id="10" name="Ellipszis feliratnak 9"/>
          <p:cNvSpPr/>
          <p:nvPr/>
        </p:nvSpPr>
        <p:spPr>
          <a:xfrm>
            <a:off x="3462868" y="3868151"/>
            <a:ext cx="2392890" cy="13462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1"/>
                </a:solidFill>
              </a:rPr>
              <a:t>170 ezer ágazati dolgozó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1"/>
                </a:solidFill>
              </a:rPr>
              <a:t>10 millió állampolgár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1"/>
                </a:solidFill>
              </a:rPr>
              <a:t>Több száz kapcsolódó rendszer</a:t>
            </a:r>
          </a:p>
        </p:txBody>
      </p:sp>
    </p:spTree>
    <p:extLst>
      <p:ext uri="{BB962C8B-B14F-4D97-AF65-F5344CB8AC3E}">
        <p14:creationId xmlns:p14="http://schemas.microsoft.com/office/powerpoint/2010/main" val="18888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uiExpand="1" build="allAtOnce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7133" y="64757"/>
            <a:ext cx="85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Mi az az EESZT?</a:t>
            </a:r>
            <a:endParaRPr lang="hu-HU" sz="3200" dirty="0">
              <a:solidFill>
                <a:schemeClr val="bg1"/>
              </a:solidFill>
            </a:endParaRPr>
          </a:p>
        </p:txBody>
      </p:sp>
      <p:grpSp>
        <p:nvGrpSpPr>
          <p:cNvPr id="6" name="Csoportba foglalás 72"/>
          <p:cNvGrpSpPr/>
          <p:nvPr/>
        </p:nvGrpSpPr>
        <p:grpSpPr>
          <a:xfrm>
            <a:off x="1042659" y="515459"/>
            <a:ext cx="7762630" cy="4645162"/>
            <a:chOff x="4409697" y="1690510"/>
            <a:chExt cx="7942339" cy="3831838"/>
          </a:xfrm>
        </p:grpSpPr>
        <p:grpSp>
          <p:nvGrpSpPr>
            <p:cNvPr id="7" name="Csoportba foglalás 64"/>
            <p:cNvGrpSpPr/>
            <p:nvPr/>
          </p:nvGrpSpPr>
          <p:grpSpPr>
            <a:xfrm>
              <a:off x="4409697" y="1690510"/>
              <a:ext cx="7942339" cy="3831838"/>
              <a:chOff x="142844" y="380692"/>
              <a:chExt cx="9186259" cy="5579891"/>
            </a:xfrm>
          </p:grpSpPr>
          <p:sp>
            <p:nvSpPr>
              <p:cNvPr id="9" name="Szövegdoboz 8"/>
              <p:cNvSpPr txBox="1"/>
              <p:nvPr/>
            </p:nvSpPr>
            <p:spPr>
              <a:xfrm>
                <a:off x="8284069" y="5139689"/>
                <a:ext cx="1045034" cy="246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88" b="1" kern="0" dirty="0" smtClean="0">
                    <a:solidFill>
                      <a:sysClr val="windowText" lastClr="000000"/>
                    </a:solidFill>
                  </a:rPr>
                  <a:t>AEEK  </a:t>
                </a:r>
                <a:endParaRPr lang="hu-HU" sz="788" b="1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0" name="Kép 9" descr="hospital_92072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2844" y="2643182"/>
                <a:ext cx="1047484" cy="785635"/>
              </a:xfrm>
              <a:prstGeom prst="rect">
                <a:avLst/>
              </a:prstGeom>
            </p:spPr>
          </p:pic>
          <p:pic>
            <p:nvPicPr>
              <p:cNvPr id="11" name="Picture 4" descr="https://encrypted-tbn3.gstatic.com/images?q=tbn:ANd9GcRJaC3acxNEpbre42k4GyaY0XfMG2ot3Nhi2LWwx6I0ToPcegcka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57950" y="2000240"/>
                <a:ext cx="1054624" cy="844570"/>
              </a:xfrm>
              <a:prstGeom prst="rect">
                <a:avLst/>
              </a:prstGeom>
              <a:noFill/>
            </p:spPr>
          </p:pic>
          <p:grpSp>
            <p:nvGrpSpPr>
              <p:cNvPr id="12" name="Csoportba foglalás 19"/>
              <p:cNvGrpSpPr/>
              <p:nvPr/>
            </p:nvGrpSpPr>
            <p:grpSpPr>
              <a:xfrm>
                <a:off x="5143505" y="1785926"/>
                <a:ext cx="714380" cy="627596"/>
                <a:chOff x="10858548" y="1918166"/>
                <a:chExt cx="878527" cy="878527"/>
              </a:xfrm>
            </p:grpSpPr>
            <p:pic>
              <p:nvPicPr>
                <p:cNvPr id="49" name="Kép 48" descr="hospital_red_2_98256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0858548" y="1918166"/>
                  <a:ext cx="878527" cy="878527"/>
                </a:xfrm>
                <a:prstGeom prst="rect">
                  <a:avLst/>
                </a:prstGeom>
              </p:spPr>
            </p:pic>
            <p:pic>
              <p:nvPicPr>
                <p:cNvPr id="50" name="Kép 49" descr="doctor_98550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1144296" y="1928802"/>
                  <a:ext cx="428628" cy="428628"/>
                </a:xfrm>
                <a:prstGeom prst="rect">
                  <a:avLst/>
                </a:prstGeom>
              </p:spPr>
            </p:pic>
          </p:grpSp>
          <p:pic>
            <p:nvPicPr>
              <p:cNvPr id="13" name="Kép 12" descr="ambulance_101695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786182" y="1752738"/>
                <a:ext cx="785818" cy="642960"/>
              </a:xfrm>
              <a:prstGeom prst="rect">
                <a:avLst/>
              </a:prstGeom>
            </p:spPr>
          </p:pic>
          <p:pic>
            <p:nvPicPr>
              <p:cNvPr id="14" name="Kép 13" descr="hospital_92072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43108" y="1786109"/>
                <a:ext cx="1047484" cy="785635"/>
              </a:xfrm>
              <a:prstGeom prst="rect">
                <a:avLst/>
              </a:prstGeom>
            </p:spPr>
          </p:pic>
          <p:pic>
            <p:nvPicPr>
              <p:cNvPr id="15" name="Kép 14" descr="Gov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3227" y="4906455"/>
                <a:ext cx="916549" cy="857783"/>
              </a:xfrm>
              <a:prstGeom prst="rect">
                <a:avLst/>
              </a:prstGeom>
              <a:solidFill>
                <a:srgbClr val="007E00"/>
              </a:solidFill>
            </p:spPr>
          </p:pic>
          <p:sp>
            <p:nvSpPr>
              <p:cNvPr id="16" name="Szövegdoboz 15"/>
              <p:cNvSpPr txBox="1"/>
              <p:nvPr/>
            </p:nvSpPr>
            <p:spPr>
              <a:xfrm>
                <a:off x="234542" y="2424526"/>
                <a:ext cx="952622" cy="367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50" b="1" kern="0" dirty="0">
                    <a:solidFill>
                      <a:sysClr val="windowText" lastClr="000000"/>
                    </a:solidFill>
                  </a:rPr>
                  <a:t>Kórházak</a:t>
                </a:r>
              </a:p>
            </p:txBody>
          </p:sp>
          <p:sp>
            <p:nvSpPr>
              <p:cNvPr id="17" name="Ellipszis 16"/>
              <p:cNvSpPr/>
              <p:nvPr/>
            </p:nvSpPr>
            <p:spPr>
              <a:xfrm>
                <a:off x="587444" y="2357430"/>
                <a:ext cx="7397857" cy="3551022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hu-HU" sz="900" kern="0" dirty="0">
                    <a:solidFill>
                      <a:srgbClr val="FFFFFF"/>
                    </a:solidFill>
                    <a:latin typeface="Arial"/>
                  </a:rPr>
                  <a:t>v</a:t>
                </a:r>
              </a:p>
            </p:txBody>
          </p:sp>
          <p:sp>
            <p:nvSpPr>
              <p:cNvPr id="18" name="Ellipszis 17"/>
              <p:cNvSpPr/>
              <p:nvPr/>
            </p:nvSpPr>
            <p:spPr>
              <a:xfrm>
                <a:off x="920906" y="2714620"/>
                <a:ext cx="6677712" cy="2734952"/>
              </a:xfrm>
              <a:prstGeom prst="ellipse">
                <a:avLst/>
              </a:prstGeom>
              <a:solidFill>
                <a:srgbClr val="808080">
                  <a:lumMod val="25000"/>
                </a:srgbClr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hu-HU" sz="900" kern="0" dirty="0">
                    <a:solidFill>
                      <a:srgbClr val="FFFFFF"/>
                    </a:solidFill>
                    <a:latin typeface="Arial"/>
                  </a:rPr>
                  <a:t>v</a:t>
                </a:r>
              </a:p>
            </p:txBody>
          </p:sp>
          <p:sp>
            <p:nvSpPr>
              <p:cNvPr id="19" name="Ellipszis 18"/>
              <p:cNvSpPr/>
              <p:nvPr/>
            </p:nvSpPr>
            <p:spPr>
              <a:xfrm>
                <a:off x="1020153" y="3239975"/>
                <a:ext cx="6284905" cy="1947725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hu-HU" sz="750" kern="0" dirty="0">
                    <a:solidFill>
                      <a:srgbClr val="FFFFFF"/>
                    </a:solidFill>
                    <a:latin typeface="Arial"/>
                  </a:rPr>
                  <a:t>v</a:t>
                </a:r>
              </a:p>
            </p:txBody>
          </p:sp>
          <p:sp>
            <p:nvSpPr>
              <p:cNvPr id="20" name="Szövegdoboz 19"/>
              <p:cNvSpPr txBox="1"/>
              <p:nvPr/>
            </p:nvSpPr>
            <p:spPr>
              <a:xfrm>
                <a:off x="6357951" y="1857364"/>
                <a:ext cx="1571227" cy="367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50" b="1" kern="0" dirty="0">
                    <a:solidFill>
                      <a:sysClr val="windowText" lastClr="000000"/>
                    </a:solidFill>
                  </a:rPr>
                  <a:t>Gyógyszertárak</a:t>
                </a:r>
              </a:p>
            </p:txBody>
          </p:sp>
          <p:sp>
            <p:nvSpPr>
              <p:cNvPr id="21" name="Szövegdoboz 20"/>
              <p:cNvSpPr txBox="1"/>
              <p:nvPr/>
            </p:nvSpPr>
            <p:spPr>
              <a:xfrm>
                <a:off x="2285984" y="1500175"/>
                <a:ext cx="1178419" cy="367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50" b="1" kern="0" dirty="0">
                    <a:solidFill>
                      <a:sysClr val="windowText" lastClr="000000"/>
                    </a:solidFill>
                  </a:rPr>
                  <a:t>Klinikák</a:t>
                </a:r>
              </a:p>
            </p:txBody>
          </p:sp>
          <p:sp>
            <p:nvSpPr>
              <p:cNvPr id="22" name="Szövegdoboz 21"/>
              <p:cNvSpPr txBox="1"/>
              <p:nvPr/>
            </p:nvSpPr>
            <p:spPr>
              <a:xfrm>
                <a:off x="3643307" y="1428737"/>
                <a:ext cx="1285883" cy="57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50" b="1" kern="0" dirty="0">
                    <a:solidFill>
                      <a:sysClr val="windowText" lastClr="000000"/>
                    </a:solidFill>
                  </a:rPr>
                  <a:t>Sürgősségi ellátás</a:t>
                </a:r>
              </a:p>
            </p:txBody>
          </p:sp>
          <p:sp>
            <p:nvSpPr>
              <p:cNvPr id="23" name="Szövegdoboz 22"/>
              <p:cNvSpPr txBox="1"/>
              <p:nvPr/>
            </p:nvSpPr>
            <p:spPr>
              <a:xfrm>
                <a:off x="5000628" y="1428737"/>
                <a:ext cx="1092291" cy="57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50" b="1" kern="0" dirty="0" err="1">
                    <a:solidFill>
                      <a:sysClr val="windowText" lastClr="000000"/>
                    </a:solidFill>
                  </a:rPr>
                  <a:t>Járóbeteg</a:t>
                </a:r>
                <a:r>
                  <a:rPr lang="hu-HU" sz="750" b="1" kern="0" dirty="0">
                    <a:solidFill>
                      <a:sysClr val="windowText" lastClr="000000"/>
                    </a:solidFill>
                  </a:rPr>
                  <a:t> ellátás</a:t>
                </a:r>
              </a:p>
            </p:txBody>
          </p:sp>
          <p:sp>
            <p:nvSpPr>
              <p:cNvPr id="24" name="Szövegdoboz 23"/>
              <p:cNvSpPr txBox="1"/>
              <p:nvPr/>
            </p:nvSpPr>
            <p:spPr>
              <a:xfrm>
                <a:off x="8277402" y="5582709"/>
                <a:ext cx="898670" cy="377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88" b="1" kern="0" dirty="0">
                    <a:solidFill>
                      <a:sysClr val="windowText" lastClr="000000"/>
                    </a:solidFill>
                  </a:rPr>
                  <a:t>OTH</a:t>
                </a:r>
              </a:p>
            </p:txBody>
          </p:sp>
          <p:sp>
            <p:nvSpPr>
              <p:cNvPr id="25" name="Szövegdoboz 24"/>
              <p:cNvSpPr txBox="1"/>
              <p:nvPr/>
            </p:nvSpPr>
            <p:spPr>
              <a:xfrm>
                <a:off x="8263931" y="5371054"/>
                <a:ext cx="982046" cy="377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88" b="1" kern="0" dirty="0">
                    <a:solidFill>
                      <a:sysClr val="windowText" lastClr="000000"/>
                    </a:solidFill>
                  </a:rPr>
                  <a:t> OEP</a:t>
                </a:r>
              </a:p>
            </p:txBody>
          </p:sp>
          <p:pic>
            <p:nvPicPr>
              <p:cNvPr id="26" name="Kép 25" descr="company_88427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32534" y="1583487"/>
                <a:ext cx="920906" cy="690698"/>
              </a:xfrm>
              <a:prstGeom prst="rect">
                <a:avLst/>
              </a:prstGeom>
            </p:spPr>
          </p:pic>
          <p:sp>
            <p:nvSpPr>
              <p:cNvPr id="27" name="Szövegdoboz 26"/>
              <p:cNvSpPr txBox="1"/>
              <p:nvPr/>
            </p:nvSpPr>
            <p:spPr>
              <a:xfrm>
                <a:off x="714349" y="1214611"/>
                <a:ext cx="1079324" cy="57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50" b="1" kern="0" dirty="0">
                    <a:solidFill>
                      <a:sysClr val="windowText" lastClr="000000"/>
                    </a:solidFill>
                  </a:rPr>
                  <a:t>Nemzetközi kapcsolatok</a:t>
                </a:r>
              </a:p>
            </p:txBody>
          </p:sp>
          <p:grpSp>
            <p:nvGrpSpPr>
              <p:cNvPr id="28" name="Csoportba foglalás 61"/>
              <p:cNvGrpSpPr/>
              <p:nvPr/>
            </p:nvGrpSpPr>
            <p:grpSpPr>
              <a:xfrm>
                <a:off x="7324864" y="3011200"/>
                <a:ext cx="1533422" cy="1519491"/>
                <a:chOff x="9358340" y="2331709"/>
                <a:chExt cx="1328220" cy="1982166"/>
              </a:xfrm>
            </p:grpSpPr>
            <p:sp>
              <p:nvSpPr>
                <p:cNvPr id="45" name="Téglalap 44"/>
                <p:cNvSpPr/>
                <p:nvPr/>
              </p:nvSpPr>
              <p:spPr>
                <a:xfrm>
                  <a:off x="9358346" y="2786058"/>
                  <a:ext cx="1153750" cy="1214446"/>
                </a:xfrm>
                <a:prstGeom prst="rect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hu-HU" sz="788" ker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pic>
              <p:nvPicPr>
                <p:cNvPr id="46" name="Kép 45" descr="Gov.jp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78037" y="2690338"/>
                  <a:ext cx="1308523" cy="131016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</p:pic>
            <p:sp>
              <p:nvSpPr>
                <p:cNvPr id="47" name="Szövegdoboz 46"/>
                <p:cNvSpPr txBox="1"/>
                <p:nvPr/>
              </p:nvSpPr>
              <p:spPr>
                <a:xfrm>
                  <a:off x="9378038" y="2331709"/>
                  <a:ext cx="1308522" cy="47946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hu-HU" sz="600" b="1" kern="0" dirty="0">
                      <a:solidFill>
                        <a:sysClr val="windowText" lastClr="000000"/>
                      </a:solidFill>
                    </a:rPr>
                    <a:t> </a:t>
                  </a:r>
                  <a:r>
                    <a:rPr lang="hu-HU" sz="750" b="1" kern="0" dirty="0">
                      <a:solidFill>
                        <a:sysClr val="windowText" lastClr="000000"/>
                      </a:solidFill>
                    </a:rPr>
                    <a:t>SOA </a:t>
                  </a:r>
                  <a:r>
                    <a:rPr lang="hu-HU" sz="750" b="1" kern="0" dirty="0" err="1">
                      <a:solidFill>
                        <a:sysClr val="windowText" lastClr="000000"/>
                      </a:solidFill>
                    </a:rPr>
                    <a:t>Governance</a:t>
                  </a:r>
                  <a:endParaRPr lang="hu-HU" sz="600" b="1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9358340" y="4000503"/>
                  <a:ext cx="1328219" cy="31337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hu-HU" sz="750" b="1" kern="0" dirty="0">
                      <a:solidFill>
                        <a:sysClr val="windowText" lastClr="000000"/>
                      </a:solidFill>
                    </a:rPr>
                    <a:t>    </a:t>
                  </a:r>
                  <a:r>
                    <a:rPr lang="hu-HU" sz="750" b="1" kern="0" dirty="0" smtClean="0">
                      <a:solidFill>
                        <a:sysClr val="windowText" lastClr="000000"/>
                      </a:solidFill>
                    </a:rPr>
                    <a:t>ÁEEK</a:t>
                  </a:r>
                  <a:endParaRPr lang="hu-HU" sz="750" b="1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9" name="Szövegdoboz 28"/>
              <p:cNvSpPr txBox="1"/>
              <p:nvPr/>
            </p:nvSpPr>
            <p:spPr>
              <a:xfrm>
                <a:off x="7034033" y="4500042"/>
                <a:ext cx="1915018" cy="3329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1200" b="1" kern="0" dirty="0">
                    <a:solidFill>
                      <a:sysClr val="windowText" lastClr="000000"/>
                    </a:solidFill>
                  </a:rPr>
                  <a:t>Irányító  szervezetek </a:t>
                </a:r>
                <a:r>
                  <a:rPr lang="hu-HU" sz="700" b="1" kern="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30" name="Ellipszis 29"/>
              <p:cNvSpPr/>
              <p:nvPr/>
            </p:nvSpPr>
            <p:spPr>
              <a:xfrm>
                <a:off x="1271264" y="3500045"/>
                <a:ext cx="5736375" cy="1358017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hu-HU" sz="8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1" name="Balra-jobbra nyíl 30"/>
              <p:cNvSpPr/>
              <p:nvPr/>
            </p:nvSpPr>
            <p:spPr>
              <a:xfrm rot="3633043">
                <a:off x="1215625" y="2319639"/>
                <a:ext cx="617492" cy="363258"/>
              </a:xfrm>
              <a:prstGeom prst="leftRightArrow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hu-HU" sz="225" kern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32" name="Egyenes összekötő 31"/>
              <p:cNvCxnSpPr/>
              <p:nvPr/>
            </p:nvCxnSpPr>
            <p:spPr>
              <a:xfrm rot="16200000" flipH="1">
                <a:off x="2500299" y="1857363"/>
                <a:ext cx="1714511" cy="28575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Kép 32" descr="homers-skull-on-an-ipad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708822" y="690570"/>
                <a:ext cx="857256" cy="600012"/>
              </a:xfrm>
              <a:prstGeom prst="rect">
                <a:avLst/>
              </a:prstGeom>
            </p:spPr>
          </p:pic>
          <p:pic>
            <p:nvPicPr>
              <p:cNvPr id="34" name="Kép 33" descr="evaidya-541x315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065748" y="690570"/>
                <a:ext cx="1059547" cy="579336"/>
              </a:xfrm>
              <a:prstGeom prst="rect">
                <a:avLst/>
              </a:prstGeom>
            </p:spPr>
          </p:pic>
          <p:pic>
            <p:nvPicPr>
              <p:cNvPr id="35" name="Kép 34" descr="1382690982_img_binaryspectrum_healthcare_portal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65549" y="677328"/>
                <a:ext cx="917280" cy="608683"/>
              </a:xfrm>
              <a:prstGeom prst="rect">
                <a:avLst/>
              </a:prstGeom>
            </p:spPr>
          </p:pic>
          <p:cxnSp>
            <p:nvCxnSpPr>
              <p:cNvPr id="36" name="Egyenes összekötő 35"/>
              <p:cNvCxnSpPr>
                <a:stCxn id="34" idx="2"/>
              </p:cNvCxnSpPr>
              <p:nvPr/>
            </p:nvCxnSpPr>
            <p:spPr>
              <a:xfrm>
                <a:off x="4595521" y="1269906"/>
                <a:ext cx="190792" cy="158759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>
              <a:xfrm rot="5400000">
                <a:off x="5143504" y="1928802"/>
                <a:ext cx="1928826" cy="21431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Szövegdoboz 37"/>
              <p:cNvSpPr txBox="1"/>
              <p:nvPr/>
            </p:nvSpPr>
            <p:spPr>
              <a:xfrm>
                <a:off x="2410611" y="380692"/>
                <a:ext cx="1285882" cy="367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50" b="1" kern="0" dirty="0">
                    <a:solidFill>
                      <a:sysClr val="windowText" lastClr="000000"/>
                    </a:solidFill>
                  </a:rPr>
                  <a:t>Lakossági portál</a:t>
                </a:r>
              </a:p>
            </p:txBody>
          </p:sp>
          <p:sp>
            <p:nvSpPr>
              <p:cNvPr id="39" name="Szövegdoboz 38"/>
              <p:cNvSpPr txBox="1"/>
              <p:nvPr/>
            </p:nvSpPr>
            <p:spPr>
              <a:xfrm>
                <a:off x="3994310" y="404819"/>
                <a:ext cx="1285882" cy="367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50" b="1" kern="0" dirty="0">
                    <a:solidFill>
                      <a:sysClr val="windowText" lastClr="000000"/>
                    </a:solidFill>
                  </a:rPr>
                  <a:t>Ágazati portál</a:t>
                </a:r>
              </a:p>
            </p:txBody>
          </p:sp>
          <p:sp>
            <p:nvSpPr>
              <p:cNvPr id="40" name="Szövegdoboz 39"/>
              <p:cNvSpPr txBox="1"/>
              <p:nvPr/>
            </p:nvSpPr>
            <p:spPr>
              <a:xfrm>
                <a:off x="5577818" y="440629"/>
                <a:ext cx="1571637" cy="367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750" b="1" kern="0" dirty="0">
                    <a:solidFill>
                      <a:sysClr val="windowText" lastClr="000000"/>
                    </a:solidFill>
                  </a:rPr>
                  <a:t>Mobil alkalmazások</a:t>
                </a:r>
              </a:p>
            </p:txBody>
          </p:sp>
          <p:pic>
            <p:nvPicPr>
              <p:cNvPr id="41" name="Picture 6" descr="https://encrypted-tbn2.gstatic.com/images?q=tbn:ANd9GcQYdBEkvsxKN7XW_NBIqkBUtxh0fureP2SSEf4RIe-a32NAgggY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212676" y="3831930"/>
                <a:ext cx="1232150" cy="924138"/>
              </a:xfrm>
              <a:prstGeom prst="rect">
                <a:avLst/>
              </a:prstGeom>
              <a:solidFill>
                <a:srgbClr val="FFC000"/>
              </a:solidFill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232343" y="3974805"/>
                <a:ext cx="1434292" cy="703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" name="Szövegdoboz 42"/>
              <p:cNvSpPr txBox="1"/>
              <p:nvPr/>
            </p:nvSpPr>
            <p:spPr>
              <a:xfrm>
                <a:off x="1731167" y="4230052"/>
                <a:ext cx="1702161" cy="3329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1200" b="1" kern="0" dirty="0">
                    <a:solidFill>
                      <a:sysClr val="windowText" lastClr="000000"/>
                    </a:solidFill>
                  </a:rPr>
                  <a:t>NISZ Adatközpont</a:t>
                </a:r>
              </a:p>
            </p:txBody>
          </p:sp>
          <p:sp>
            <p:nvSpPr>
              <p:cNvPr id="44" name="Szövegdoboz 43"/>
              <p:cNvSpPr txBox="1"/>
              <p:nvPr/>
            </p:nvSpPr>
            <p:spPr>
              <a:xfrm>
                <a:off x="3105866" y="3513863"/>
                <a:ext cx="2364772" cy="3329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hu-HU" sz="1200" b="1" kern="0" dirty="0">
                    <a:solidFill>
                      <a:sysClr val="windowText" lastClr="000000"/>
                    </a:solidFill>
                  </a:rPr>
                  <a:t>Privát felhő szolgáltatások</a:t>
                </a:r>
              </a:p>
            </p:txBody>
          </p:sp>
        </p:grpSp>
        <p:sp>
          <p:nvSpPr>
            <p:cNvPr id="8" name="Szövegdoboz 7"/>
            <p:cNvSpPr txBox="1"/>
            <p:nvPr/>
          </p:nvSpPr>
          <p:spPr>
            <a:xfrm>
              <a:off x="11438010" y="4816654"/>
              <a:ext cx="903525" cy="16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hu-HU" sz="788" b="1" kern="0" dirty="0">
                  <a:solidFill>
                    <a:sysClr val="windowText" lastClr="000000"/>
                  </a:solidFill>
                </a:rPr>
                <a:t> </a:t>
              </a:r>
              <a:r>
                <a:rPr lang="hu-HU" sz="788" b="1" kern="0" dirty="0" smtClean="0">
                  <a:solidFill>
                    <a:sysClr val="windowText" lastClr="000000"/>
                  </a:solidFill>
                </a:rPr>
                <a:t>ENKK</a:t>
              </a:r>
              <a:endParaRPr lang="hu-HU" sz="788" b="1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1" name="Ellipszis feliratnak 50"/>
          <p:cNvSpPr/>
          <p:nvPr/>
        </p:nvSpPr>
        <p:spPr>
          <a:xfrm>
            <a:off x="7193405" y="1040463"/>
            <a:ext cx="1811996" cy="101939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800" dirty="0">
                <a:solidFill>
                  <a:schemeClr val="tx1"/>
                </a:solidFill>
              </a:rPr>
              <a:t>Egészségügyi </a:t>
            </a:r>
            <a:r>
              <a:rPr lang="hu-HU" sz="800" dirty="0" smtClean="0">
                <a:solidFill>
                  <a:schemeClr val="tx1"/>
                </a:solidFill>
              </a:rPr>
              <a:t>adatok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800" dirty="0" smtClean="0">
                <a:solidFill>
                  <a:schemeClr val="tx1"/>
                </a:solidFill>
              </a:rPr>
              <a:t>Kiemelten nagy mennyiségű különleges </a:t>
            </a:r>
            <a:r>
              <a:rPr lang="hu-HU" sz="800" dirty="0">
                <a:solidFill>
                  <a:schemeClr val="tx1"/>
                </a:solidFill>
              </a:rPr>
              <a:t>személyes adat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800" dirty="0">
                <a:solidFill>
                  <a:schemeClr val="tx1"/>
                </a:solidFill>
              </a:rPr>
              <a:t>Ágazatirányítási információk</a:t>
            </a:r>
          </a:p>
        </p:txBody>
      </p:sp>
      <p:sp>
        <p:nvSpPr>
          <p:cNvPr id="52" name="Ellipszis feliratnak 51"/>
          <p:cNvSpPr/>
          <p:nvPr/>
        </p:nvSpPr>
        <p:spPr>
          <a:xfrm>
            <a:off x="180337" y="1060044"/>
            <a:ext cx="1724643" cy="101939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800" dirty="0">
                <a:solidFill>
                  <a:schemeClr val="tx1"/>
                </a:solidFill>
              </a:rPr>
              <a:t>cca. 200 virtuális gép,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800" dirty="0" err="1">
                <a:solidFill>
                  <a:schemeClr val="tx1"/>
                </a:solidFill>
              </a:rPr>
              <a:t>g</a:t>
            </a:r>
            <a:r>
              <a:rPr lang="hu-HU" sz="800" dirty="0" err="1" smtClean="0">
                <a:solidFill>
                  <a:schemeClr val="tx1"/>
                </a:solidFill>
              </a:rPr>
              <a:t>eoclusterben</a:t>
            </a:r>
            <a:endParaRPr lang="hu-HU" sz="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800" dirty="0" smtClean="0">
                <a:solidFill>
                  <a:schemeClr val="tx1"/>
                </a:solidFill>
              </a:rPr>
              <a:t>magas </a:t>
            </a:r>
            <a:r>
              <a:rPr lang="hu-HU" sz="800" dirty="0">
                <a:solidFill>
                  <a:schemeClr val="tx1"/>
                </a:solidFill>
              </a:rPr>
              <a:t>rendelkezésre állással</a:t>
            </a:r>
          </a:p>
        </p:txBody>
      </p:sp>
      <p:sp>
        <p:nvSpPr>
          <p:cNvPr id="53" name="Ellipszis feliratnak 52"/>
          <p:cNvSpPr/>
          <p:nvPr/>
        </p:nvSpPr>
        <p:spPr>
          <a:xfrm>
            <a:off x="3502284" y="4517209"/>
            <a:ext cx="1811996" cy="101939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800" dirty="0">
                <a:solidFill>
                  <a:schemeClr val="tx1"/>
                </a:solidFill>
              </a:rPr>
              <a:t>170 ezer ágazati dolgozó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800" dirty="0">
                <a:solidFill>
                  <a:schemeClr val="tx1"/>
                </a:solidFill>
              </a:rPr>
              <a:t>10 millió állampolgár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800" dirty="0">
                <a:solidFill>
                  <a:schemeClr val="tx1"/>
                </a:solidFill>
              </a:rPr>
              <a:t>Több száz kapcsolódó rendszer</a:t>
            </a:r>
          </a:p>
        </p:txBody>
      </p:sp>
    </p:spTree>
    <p:extLst>
      <p:ext uri="{BB962C8B-B14F-4D97-AF65-F5344CB8AC3E}">
        <p14:creationId xmlns:p14="http://schemas.microsoft.com/office/powerpoint/2010/main" val="24999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47133" y="64757"/>
            <a:ext cx="85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Szolgáltatásokat nyújt …</a:t>
            </a:r>
            <a:endParaRPr lang="hu-HU" sz="3200" dirty="0">
              <a:solidFill>
                <a:schemeClr val="bg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1551517" y="846667"/>
            <a:ext cx="6091766" cy="4624985"/>
            <a:chOff x="1782234" y="1121895"/>
            <a:chExt cx="5630332" cy="4222757"/>
          </a:xfrm>
        </p:grpSpPr>
        <p:pic>
          <p:nvPicPr>
            <p:cNvPr id="7" name="Kép 6" descr="eeszt kör 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6022" y="1121895"/>
              <a:ext cx="4222757" cy="4222757"/>
            </a:xfrm>
            <a:prstGeom prst="rect">
              <a:avLst/>
            </a:prstGeom>
          </p:spPr>
        </p:pic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4171391206"/>
                </p:ext>
              </p:extLst>
            </p:nvPr>
          </p:nvGraphicFramePr>
          <p:xfrm>
            <a:off x="1782234" y="1356496"/>
            <a:ext cx="5630332" cy="37535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771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47133" y="64757"/>
            <a:ext cx="85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Szolgáltatásokat nyújt …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Tartalom helye 7" descr="3-felhaszn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6067" y="769202"/>
            <a:ext cx="6790267" cy="4801865"/>
          </a:xfrm>
        </p:spPr>
      </p:pic>
    </p:spTree>
    <p:extLst>
      <p:ext uri="{BB962C8B-B14F-4D97-AF65-F5344CB8AC3E}">
        <p14:creationId xmlns:p14="http://schemas.microsoft.com/office/powerpoint/2010/main" val="37361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47133" y="64757"/>
            <a:ext cx="85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Szolgáltatásokat nyújt …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Kép 10" descr="1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2" y="210332"/>
            <a:ext cx="8301998" cy="587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47133" y="64757"/>
            <a:ext cx="85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solidFill>
                  <a:schemeClr val="bg1"/>
                </a:solidFill>
              </a:rPr>
              <a:t>eRecept</a:t>
            </a:r>
            <a:r>
              <a:rPr lang="hu-HU" sz="3200" dirty="0" smtClean="0">
                <a:solidFill>
                  <a:schemeClr val="bg1"/>
                </a:solidFill>
              </a:rPr>
              <a:t>…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6" name="Kép 1" descr="7 re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3" y="939798"/>
            <a:ext cx="7177974" cy="507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1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3561961"/>
              </p:ext>
            </p:extLst>
          </p:nvPr>
        </p:nvGraphicFramePr>
        <p:xfrm>
          <a:off x="3306726" y="1093874"/>
          <a:ext cx="6734544" cy="292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821173"/>
              </p:ext>
            </p:extLst>
          </p:nvPr>
        </p:nvGraphicFramePr>
        <p:xfrm>
          <a:off x="814477" y="1346593"/>
          <a:ext cx="3077632" cy="240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47133" y="64757"/>
            <a:ext cx="85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Biztonságból – ötös!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47133" y="64757"/>
            <a:ext cx="85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 jövő elkezdődött …</a:t>
            </a:r>
            <a:endParaRPr lang="hu-HU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19177"/>
              </p:ext>
            </p:extLst>
          </p:nvPr>
        </p:nvGraphicFramePr>
        <p:xfrm>
          <a:off x="628650" y="1181100"/>
          <a:ext cx="7886700" cy="362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3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E0FFBE-5266-492A-8683-72A87C1C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BE0FFBE-5266-492A-8683-72A87C1C2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BE0FFBE-5266-492A-8683-72A87C1C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6BE0FFBE-5266-492A-8683-72A87C1C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E8D257-244E-4CB1-A241-9F32FF36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42E8D257-244E-4CB1-A241-9F32FF368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2E8D257-244E-4CB1-A241-9F32FF36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2E8D257-244E-4CB1-A241-9F32FF36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2FF7C-7CA6-4FCD-86A8-D7BCD49BD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3A82FF7C-7CA6-4FCD-86A8-D7BCD49BD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3A82FF7C-7CA6-4FCD-86A8-D7BCD49BD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3A82FF7C-7CA6-4FCD-86A8-D7BCD49BD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0CBF99-1D2A-4721-80CB-81FFAA0EE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230CBF99-1D2A-4721-80CB-81FFAA0EE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230CBF99-1D2A-4721-80CB-81FFAA0EE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230CBF99-1D2A-4721-80CB-81FFAA0EE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1A305-73FF-42BF-8B0F-D2E7F745F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8631A305-73FF-42BF-8B0F-D2E7F745F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8631A305-73FF-42BF-8B0F-D2E7F745F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8631A305-73FF-42BF-8B0F-D2E7F745F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9D5E3E-8B74-4F29-8CFD-31870DB05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D39D5E3E-8B74-4F29-8CFD-31870DB05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D39D5E3E-8B74-4F29-8CFD-31870DB05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D39D5E3E-8B74-4F29-8CFD-31870DB05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822279-810D-4D5B-8FF2-43DF288A9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29822279-810D-4D5B-8FF2-43DF288A9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29822279-810D-4D5B-8FF2-43DF288A9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29822279-810D-4D5B-8FF2-43DF288A9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EA7C52-A44D-4FC0-B2CF-D1DAD675E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graphicEl>
                                              <a:dgm id="{81EA7C52-A44D-4FC0-B2CF-D1DAD675E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81EA7C52-A44D-4FC0-B2CF-D1DAD675E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81EA7C52-A44D-4FC0-B2CF-D1DAD675E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F652E6-650B-442F-AD65-54DD413A6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EFF652E6-650B-442F-AD65-54DD413A6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EFF652E6-650B-442F-AD65-54DD413A6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EFF652E6-650B-442F-AD65-54DD413A6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53246C-5026-40DA-A654-F98DD577F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7753246C-5026-40DA-A654-F98DD577F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7753246C-5026-40DA-A654-F98DD577F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7753246C-5026-40DA-A654-F98DD577F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BC0899-23D7-4C11-AA37-C1051F5A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92BC0899-23D7-4C11-AA37-C1051F5AD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92BC0899-23D7-4C11-AA37-C1051F5A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92BC0899-23D7-4C11-AA37-C1051F5A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FADB99-6BAF-414E-822A-164275FB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0DFADB99-6BAF-414E-822A-164275FB8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0DFADB99-6BAF-414E-822A-164275FB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0DFADB99-6BAF-414E-822A-164275FB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IOP_ 232_2020.potx" id="{7CA05321-6928-4ED1-9EB4-CDD2AB29962B}" vid="{D9F15482-2468-40ED-8097-84593140A635}"/>
    </a:ext>
  </a:extLst>
</a:theme>
</file>

<file path=ppt/theme/theme2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IOP_ 232_2020.potx" id="{7CA05321-6928-4ED1-9EB4-CDD2AB29962B}" vid="{D9F15482-2468-40ED-8097-84593140A635}"/>
    </a:ext>
  </a:extLst>
</a:theme>
</file>

<file path=ppt/theme/theme3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TIOP_ 232_2020</Template>
  <TotalTime>1038</TotalTime>
  <Words>268</Words>
  <Application>Microsoft Office PowerPoint</Application>
  <PresentationFormat>Diavetítés a képernyőre (16:10 oldalarány)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Office-téma</vt:lpstr>
      <vt:lpstr>1_Office-téma</vt:lpstr>
      <vt:lpstr>Egyéni tervezés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Heiling-Koltai Beáta</dc:creator>
  <cp:lastModifiedBy>Puskás Zsolt Péter</cp:lastModifiedBy>
  <cp:revision>400</cp:revision>
  <cp:lastPrinted>2016-04-05T21:09:16Z</cp:lastPrinted>
  <dcterms:created xsi:type="dcterms:W3CDTF">2015-05-08T07:59:31Z</dcterms:created>
  <dcterms:modified xsi:type="dcterms:W3CDTF">2017-10-25T09:09:07Z</dcterms:modified>
</cp:coreProperties>
</file>